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6" r:id="rId5"/>
    <p:sldId id="257" r:id="rId6"/>
    <p:sldId id="258" r:id="rId7"/>
    <p:sldId id="262" r:id="rId8"/>
    <p:sldId id="263" r:id="rId9"/>
    <p:sldId id="264" r:id="rId10"/>
    <p:sldId id="265" r:id="rId11"/>
    <p:sldId id="267" r:id="rId12"/>
    <p:sldId id="266" r:id="rId13"/>
    <p:sldId id="261" r:id="rId1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19"/>
  </p:normalViewPr>
  <p:slideViewPr>
    <p:cSldViewPr snapToGrid="0">
      <p:cViewPr varScale="1">
        <p:scale>
          <a:sx n="65" d="100"/>
          <a:sy n="65" d="100"/>
        </p:scale>
        <p:origin x="834" y="78"/>
      </p:cViewPr>
      <p:guideLst/>
    </p:cSldViewPr>
  </p:slideViewPr>
  <p:notesTextViewPr>
    <p:cViewPr>
      <p:scale>
        <a:sx n="1" d="1"/>
        <a:sy n="1" d="1"/>
      </p:scale>
      <p:origin x="0" y="0"/>
    </p:cViewPr>
  </p:notesTextViewPr>
  <p:sorterViewPr>
    <p:cViewPr>
      <p:scale>
        <a:sx n="160" d="100"/>
        <a:sy n="16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66D5FE-9926-9049-BB26-78F18B6061A0}" type="datetimeFigureOut">
              <a:rPr lang="en-IT" smtClean="0"/>
              <a:t>05/24/2021</a:t>
            </a:fld>
            <a:endParaRPr lang="en-I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FCEC70-7BBB-314E-95F8-F13AC2473B09}" type="slidenum">
              <a:rPr lang="en-IT" smtClean="0"/>
              <a:t>‹N›</a:t>
            </a:fld>
            <a:endParaRPr lang="en-IT"/>
          </a:p>
        </p:txBody>
      </p:sp>
    </p:spTree>
    <p:extLst>
      <p:ext uri="{BB962C8B-B14F-4D97-AF65-F5344CB8AC3E}">
        <p14:creationId xmlns:p14="http://schemas.microsoft.com/office/powerpoint/2010/main" val="3414050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FE93741-8EB3-4D37-8E09-7FDCF8C8E765}"/>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831BCA12-306D-4A4A-920F-E0446BEE55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E663616E-D38B-47C0-BD10-4AEC99DBF8DA}"/>
              </a:ext>
            </a:extLst>
          </p:cNvPr>
          <p:cNvSpPr>
            <a:spLocks noGrp="1"/>
          </p:cNvSpPr>
          <p:nvPr>
            <p:ph type="dt" sz="half" idx="10"/>
          </p:nvPr>
        </p:nvSpPr>
        <p:spPr/>
        <p:txBody>
          <a:bodyPr/>
          <a:lstStyle/>
          <a:p>
            <a:fld id="{381D6DCE-4611-C143-86FF-E4DD8DBC945B}" type="datetime1">
              <a:rPr lang="it-IT" smtClean="0"/>
              <a:t>24/05/2021</a:t>
            </a:fld>
            <a:endParaRPr lang="it-IT"/>
          </a:p>
        </p:txBody>
      </p:sp>
      <p:sp>
        <p:nvSpPr>
          <p:cNvPr id="5" name="Segnaposto piè di pagina 4">
            <a:extLst>
              <a:ext uri="{FF2B5EF4-FFF2-40B4-BE49-F238E27FC236}">
                <a16:creationId xmlns:a16="http://schemas.microsoft.com/office/drawing/2014/main" id="{77BA87F6-9A13-41FD-A197-765F03E9BD3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3A11FA6-E9F8-49E5-B97C-4CEB4BD1766C}"/>
              </a:ext>
            </a:extLst>
          </p:cNvPr>
          <p:cNvSpPr>
            <a:spLocks noGrp="1"/>
          </p:cNvSpPr>
          <p:nvPr>
            <p:ph type="sldNum" sz="quarter" idx="12"/>
          </p:nvPr>
        </p:nvSpPr>
        <p:spPr/>
        <p:txBody>
          <a:bodyPr/>
          <a:lstStyle/>
          <a:p>
            <a:fld id="{914BC010-8FDF-45A7-8B9A-5894046A0D1A}" type="slidenum">
              <a:rPr lang="it-IT" smtClean="0"/>
              <a:t>‹N›</a:t>
            </a:fld>
            <a:endParaRPr lang="it-IT"/>
          </a:p>
        </p:txBody>
      </p:sp>
    </p:spTree>
    <p:extLst>
      <p:ext uri="{BB962C8B-B14F-4D97-AF65-F5344CB8AC3E}">
        <p14:creationId xmlns:p14="http://schemas.microsoft.com/office/powerpoint/2010/main" val="3839615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6B45A3-FFE4-4D98-BE0D-67F2944E36A2}"/>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4CB0D92-EFC9-4E31-91AC-F1542420DB4F}"/>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EE00366-E4CA-4945-884C-5B40ED261400}"/>
              </a:ext>
            </a:extLst>
          </p:cNvPr>
          <p:cNvSpPr>
            <a:spLocks noGrp="1"/>
          </p:cNvSpPr>
          <p:nvPr>
            <p:ph type="dt" sz="half" idx="10"/>
          </p:nvPr>
        </p:nvSpPr>
        <p:spPr/>
        <p:txBody>
          <a:bodyPr/>
          <a:lstStyle/>
          <a:p>
            <a:fld id="{060B57C5-8D20-3148-AC41-6EECAF87CCE6}" type="datetime1">
              <a:rPr lang="it-IT" smtClean="0"/>
              <a:t>24/05/2021</a:t>
            </a:fld>
            <a:endParaRPr lang="it-IT"/>
          </a:p>
        </p:txBody>
      </p:sp>
      <p:sp>
        <p:nvSpPr>
          <p:cNvPr id="5" name="Segnaposto piè di pagina 4">
            <a:extLst>
              <a:ext uri="{FF2B5EF4-FFF2-40B4-BE49-F238E27FC236}">
                <a16:creationId xmlns:a16="http://schemas.microsoft.com/office/drawing/2014/main" id="{116868F2-5056-4C24-B320-7B0866653C1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F178343-1F53-429C-A47E-066BAC962EA0}"/>
              </a:ext>
            </a:extLst>
          </p:cNvPr>
          <p:cNvSpPr>
            <a:spLocks noGrp="1"/>
          </p:cNvSpPr>
          <p:nvPr>
            <p:ph type="sldNum" sz="quarter" idx="12"/>
          </p:nvPr>
        </p:nvSpPr>
        <p:spPr/>
        <p:txBody>
          <a:bodyPr/>
          <a:lstStyle/>
          <a:p>
            <a:fld id="{914BC010-8FDF-45A7-8B9A-5894046A0D1A}" type="slidenum">
              <a:rPr lang="it-IT" smtClean="0"/>
              <a:t>‹N›</a:t>
            </a:fld>
            <a:endParaRPr lang="it-IT"/>
          </a:p>
        </p:txBody>
      </p:sp>
    </p:spTree>
    <p:extLst>
      <p:ext uri="{BB962C8B-B14F-4D97-AF65-F5344CB8AC3E}">
        <p14:creationId xmlns:p14="http://schemas.microsoft.com/office/powerpoint/2010/main" val="3966122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0B142C4C-EDD5-460E-9929-95CBDC01CC0E}"/>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8843E27B-60E9-4B03-8EDA-F84AE1C9B238}"/>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A7FDCC0-CEC0-4C66-8E80-9C662FD4120D}"/>
              </a:ext>
            </a:extLst>
          </p:cNvPr>
          <p:cNvSpPr>
            <a:spLocks noGrp="1"/>
          </p:cNvSpPr>
          <p:nvPr>
            <p:ph type="dt" sz="half" idx="10"/>
          </p:nvPr>
        </p:nvSpPr>
        <p:spPr/>
        <p:txBody>
          <a:bodyPr/>
          <a:lstStyle/>
          <a:p>
            <a:fld id="{7A2BF5B5-D535-DE41-84C9-1C24BD9390FF}" type="datetime1">
              <a:rPr lang="it-IT" smtClean="0"/>
              <a:t>24/05/2021</a:t>
            </a:fld>
            <a:endParaRPr lang="it-IT"/>
          </a:p>
        </p:txBody>
      </p:sp>
      <p:sp>
        <p:nvSpPr>
          <p:cNvPr id="5" name="Segnaposto piè di pagina 4">
            <a:extLst>
              <a:ext uri="{FF2B5EF4-FFF2-40B4-BE49-F238E27FC236}">
                <a16:creationId xmlns:a16="http://schemas.microsoft.com/office/drawing/2014/main" id="{E1C114B5-B4AE-49E4-8392-0F6F09BA438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5D85571-DF6D-4830-8A12-6590CA12D8E8}"/>
              </a:ext>
            </a:extLst>
          </p:cNvPr>
          <p:cNvSpPr>
            <a:spLocks noGrp="1"/>
          </p:cNvSpPr>
          <p:nvPr>
            <p:ph type="sldNum" sz="quarter" idx="12"/>
          </p:nvPr>
        </p:nvSpPr>
        <p:spPr/>
        <p:txBody>
          <a:bodyPr/>
          <a:lstStyle/>
          <a:p>
            <a:fld id="{914BC010-8FDF-45A7-8B9A-5894046A0D1A}" type="slidenum">
              <a:rPr lang="it-IT" smtClean="0"/>
              <a:t>‹N›</a:t>
            </a:fld>
            <a:endParaRPr lang="it-IT"/>
          </a:p>
        </p:txBody>
      </p:sp>
    </p:spTree>
    <p:extLst>
      <p:ext uri="{BB962C8B-B14F-4D97-AF65-F5344CB8AC3E}">
        <p14:creationId xmlns:p14="http://schemas.microsoft.com/office/powerpoint/2010/main" val="280451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FA6D489-D9EB-4199-B5CE-C97EF0D4E14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147516F-1AD1-42E9-BC46-11123042B38C}"/>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CD2CBB5-3021-4BBE-A5E8-A371B67F391F}"/>
              </a:ext>
            </a:extLst>
          </p:cNvPr>
          <p:cNvSpPr>
            <a:spLocks noGrp="1"/>
          </p:cNvSpPr>
          <p:nvPr>
            <p:ph type="dt" sz="half" idx="10"/>
          </p:nvPr>
        </p:nvSpPr>
        <p:spPr/>
        <p:txBody>
          <a:bodyPr/>
          <a:lstStyle/>
          <a:p>
            <a:fld id="{31EA0FA7-4ADF-E446-A50B-572A4D4B0CE7}" type="datetime1">
              <a:rPr lang="it-IT" smtClean="0"/>
              <a:t>24/05/2021</a:t>
            </a:fld>
            <a:endParaRPr lang="it-IT"/>
          </a:p>
        </p:txBody>
      </p:sp>
      <p:sp>
        <p:nvSpPr>
          <p:cNvPr id="5" name="Segnaposto piè di pagina 4">
            <a:extLst>
              <a:ext uri="{FF2B5EF4-FFF2-40B4-BE49-F238E27FC236}">
                <a16:creationId xmlns:a16="http://schemas.microsoft.com/office/drawing/2014/main" id="{E34AD3CA-DA17-4C98-86CE-F8D152F1EEF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7F16CDA-7F22-433E-9694-48BB2FCDF410}"/>
              </a:ext>
            </a:extLst>
          </p:cNvPr>
          <p:cNvSpPr>
            <a:spLocks noGrp="1"/>
          </p:cNvSpPr>
          <p:nvPr>
            <p:ph type="sldNum" sz="quarter" idx="12"/>
          </p:nvPr>
        </p:nvSpPr>
        <p:spPr/>
        <p:txBody>
          <a:bodyPr/>
          <a:lstStyle/>
          <a:p>
            <a:fld id="{914BC010-8FDF-45A7-8B9A-5894046A0D1A}" type="slidenum">
              <a:rPr lang="it-IT" smtClean="0"/>
              <a:t>‹N›</a:t>
            </a:fld>
            <a:endParaRPr lang="it-IT"/>
          </a:p>
        </p:txBody>
      </p:sp>
    </p:spTree>
    <p:extLst>
      <p:ext uri="{BB962C8B-B14F-4D97-AF65-F5344CB8AC3E}">
        <p14:creationId xmlns:p14="http://schemas.microsoft.com/office/powerpoint/2010/main" val="3375788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5DAFC4-EBB6-44BD-BA5D-C0638DF8845A}"/>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DC8FED31-6038-4CDE-9F37-215FF380CC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6FA8C2F3-F7F7-42E1-87C6-A5E6F56F8FC8}"/>
              </a:ext>
            </a:extLst>
          </p:cNvPr>
          <p:cNvSpPr>
            <a:spLocks noGrp="1"/>
          </p:cNvSpPr>
          <p:nvPr>
            <p:ph type="dt" sz="half" idx="10"/>
          </p:nvPr>
        </p:nvSpPr>
        <p:spPr/>
        <p:txBody>
          <a:bodyPr/>
          <a:lstStyle/>
          <a:p>
            <a:fld id="{3ED03164-35C0-8440-953D-E5CCAEF06C6C}" type="datetime1">
              <a:rPr lang="it-IT" smtClean="0"/>
              <a:t>24/05/2021</a:t>
            </a:fld>
            <a:endParaRPr lang="it-IT"/>
          </a:p>
        </p:txBody>
      </p:sp>
      <p:sp>
        <p:nvSpPr>
          <p:cNvPr id="5" name="Segnaposto piè di pagina 4">
            <a:extLst>
              <a:ext uri="{FF2B5EF4-FFF2-40B4-BE49-F238E27FC236}">
                <a16:creationId xmlns:a16="http://schemas.microsoft.com/office/drawing/2014/main" id="{7E9A5B33-86F4-4019-A333-553799F274C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5558E3D-FBBA-49AE-8DEC-E7D3AD97F764}"/>
              </a:ext>
            </a:extLst>
          </p:cNvPr>
          <p:cNvSpPr>
            <a:spLocks noGrp="1"/>
          </p:cNvSpPr>
          <p:nvPr>
            <p:ph type="sldNum" sz="quarter" idx="12"/>
          </p:nvPr>
        </p:nvSpPr>
        <p:spPr/>
        <p:txBody>
          <a:bodyPr/>
          <a:lstStyle/>
          <a:p>
            <a:fld id="{914BC010-8FDF-45A7-8B9A-5894046A0D1A}" type="slidenum">
              <a:rPr lang="it-IT" smtClean="0"/>
              <a:t>‹N›</a:t>
            </a:fld>
            <a:endParaRPr lang="it-IT"/>
          </a:p>
        </p:txBody>
      </p:sp>
    </p:spTree>
    <p:extLst>
      <p:ext uri="{BB962C8B-B14F-4D97-AF65-F5344CB8AC3E}">
        <p14:creationId xmlns:p14="http://schemas.microsoft.com/office/powerpoint/2010/main" val="3313931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7C586A-6249-4D27-8D03-B804E656008A}"/>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E0519D8-FAEB-4514-A5E9-8B0B21012593}"/>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FC6D3129-A1A5-4788-90E9-8A46A8608071}"/>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B5E5A135-3044-4218-8470-B1322F26D575}"/>
              </a:ext>
            </a:extLst>
          </p:cNvPr>
          <p:cNvSpPr>
            <a:spLocks noGrp="1"/>
          </p:cNvSpPr>
          <p:nvPr>
            <p:ph type="dt" sz="half" idx="10"/>
          </p:nvPr>
        </p:nvSpPr>
        <p:spPr/>
        <p:txBody>
          <a:bodyPr/>
          <a:lstStyle/>
          <a:p>
            <a:fld id="{6F7A403D-D7BF-484D-B698-A3257515EBEE}" type="datetime1">
              <a:rPr lang="it-IT" smtClean="0"/>
              <a:t>24/05/2021</a:t>
            </a:fld>
            <a:endParaRPr lang="it-IT"/>
          </a:p>
        </p:txBody>
      </p:sp>
      <p:sp>
        <p:nvSpPr>
          <p:cNvPr id="6" name="Segnaposto piè di pagina 5">
            <a:extLst>
              <a:ext uri="{FF2B5EF4-FFF2-40B4-BE49-F238E27FC236}">
                <a16:creationId xmlns:a16="http://schemas.microsoft.com/office/drawing/2014/main" id="{014AFC3C-35E8-43FE-8842-8674542A616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E1E4C5B-8C2A-42C6-ADBD-9D6C0CA5E72B}"/>
              </a:ext>
            </a:extLst>
          </p:cNvPr>
          <p:cNvSpPr>
            <a:spLocks noGrp="1"/>
          </p:cNvSpPr>
          <p:nvPr>
            <p:ph type="sldNum" sz="quarter" idx="12"/>
          </p:nvPr>
        </p:nvSpPr>
        <p:spPr/>
        <p:txBody>
          <a:bodyPr/>
          <a:lstStyle/>
          <a:p>
            <a:fld id="{914BC010-8FDF-45A7-8B9A-5894046A0D1A}" type="slidenum">
              <a:rPr lang="it-IT" smtClean="0"/>
              <a:t>‹N›</a:t>
            </a:fld>
            <a:endParaRPr lang="it-IT"/>
          </a:p>
        </p:txBody>
      </p:sp>
    </p:spTree>
    <p:extLst>
      <p:ext uri="{BB962C8B-B14F-4D97-AF65-F5344CB8AC3E}">
        <p14:creationId xmlns:p14="http://schemas.microsoft.com/office/powerpoint/2010/main" val="3093275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86ACA9-C4F8-445B-A236-ED5F8B92FBEC}"/>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6033846D-A9E9-4AD4-8F21-C5367A3673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8F581065-130F-4E80-95A5-2AD7D0F12A65}"/>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DC495589-FBB3-4A0B-9050-11762EC30F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2ACB05DF-68AF-4098-8A78-B2557CACB584}"/>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2C3FB30F-0CFB-4752-8D5F-328DE9689B46}"/>
              </a:ext>
            </a:extLst>
          </p:cNvPr>
          <p:cNvSpPr>
            <a:spLocks noGrp="1"/>
          </p:cNvSpPr>
          <p:nvPr>
            <p:ph type="dt" sz="half" idx="10"/>
          </p:nvPr>
        </p:nvSpPr>
        <p:spPr/>
        <p:txBody>
          <a:bodyPr/>
          <a:lstStyle/>
          <a:p>
            <a:fld id="{10E1A712-6D5B-BC46-9311-7F16E58562ED}" type="datetime1">
              <a:rPr lang="it-IT" smtClean="0"/>
              <a:t>24/05/2021</a:t>
            </a:fld>
            <a:endParaRPr lang="it-IT"/>
          </a:p>
        </p:txBody>
      </p:sp>
      <p:sp>
        <p:nvSpPr>
          <p:cNvPr id="8" name="Segnaposto piè di pagina 7">
            <a:extLst>
              <a:ext uri="{FF2B5EF4-FFF2-40B4-BE49-F238E27FC236}">
                <a16:creationId xmlns:a16="http://schemas.microsoft.com/office/drawing/2014/main" id="{91738821-5196-45AB-A9B4-B41B32538EE5}"/>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FEE398A2-173B-42CB-8813-A409707F3DDE}"/>
              </a:ext>
            </a:extLst>
          </p:cNvPr>
          <p:cNvSpPr>
            <a:spLocks noGrp="1"/>
          </p:cNvSpPr>
          <p:nvPr>
            <p:ph type="sldNum" sz="quarter" idx="12"/>
          </p:nvPr>
        </p:nvSpPr>
        <p:spPr/>
        <p:txBody>
          <a:bodyPr/>
          <a:lstStyle/>
          <a:p>
            <a:fld id="{914BC010-8FDF-45A7-8B9A-5894046A0D1A}" type="slidenum">
              <a:rPr lang="it-IT" smtClean="0"/>
              <a:t>‹N›</a:t>
            </a:fld>
            <a:endParaRPr lang="it-IT"/>
          </a:p>
        </p:txBody>
      </p:sp>
    </p:spTree>
    <p:extLst>
      <p:ext uri="{BB962C8B-B14F-4D97-AF65-F5344CB8AC3E}">
        <p14:creationId xmlns:p14="http://schemas.microsoft.com/office/powerpoint/2010/main" val="40100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DC9B52B-5DB9-4CDF-9D5F-8F189902B5BB}"/>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D34A1713-77EC-4B96-92EE-299C484A6572}"/>
              </a:ext>
            </a:extLst>
          </p:cNvPr>
          <p:cNvSpPr>
            <a:spLocks noGrp="1"/>
          </p:cNvSpPr>
          <p:nvPr>
            <p:ph type="dt" sz="half" idx="10"/>
          </p:nvPr>
        </p:nvSpPr>
        <p:spPr/>
        <p:txBody>
          <a:bodyPr/>
          <a:lstStyle/>
          <a:p>
            <a:fld id="{D0481F71-0F3F-0A4E-A808-A7391D867B47}" type="datetime1">
              <a:rPr lang="it-IT" smtClean="0"/>
              <a:t>24/05/2021</a:t>
            </a:fld>
            <a:endParaRPr lang="it-IT"/>
          </a:p>
        </p:txBody>
      </p:sp>
      <p:sp>
        <p:nvSpPr>
          <p:cNvPr id="4" name="Segnaposto piè di pagina 3">
            <a:extLst>
              <a:ext uri="{FF2B5EF4-FFF2-40B4-BE49-F238E27FC236}">
                <a16:creationId xmlns:a16="http://schemas.microsoft.com/office/drawing/2014/main" id="{16D718B1-B88B-4794-AC11-0F77A85F1B21}"/>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2D674568-9314-49A5-BDA8-DA107A928C97}"/>
              </a:ext>
            </a:extLst>
          </p:cNvPr>
          <p:cNvSpPr>
            <a:spLocks noGrp="1"/>
          </p:cNvSpPr>
          <p:nvPr>
            <p:ph type="sldNum" sz="quarter" idx="12"/>
          </p:nvPr>
        </p:nvSpPr>
        <p:spPr/>
        <p:txBody>
          <a:bodyPr/>
          <a:lstStyle/>
          <a:p>
            <a:fld id="{914BC010-8FDF-45A7-8B9A-5894046A0D1A}" type="slidenum">
              <a:rPr lang="it-IT" smtClean="0"/>
              <a:t>‹N›</a:t>
            </a:fld>
            <a:endParaRPr lang="it-IT"/>
          </a:p>
        </p:txBody>
      </p:sp>
    </p:spTree>
    <p:extLst>
      <p:ext uri="{BB962C8B-B14F-4D97-AF65-F5344CB8AC3E}">
        <p14:creationId xmlns:p14="http://schemas.microsoft.com/office/powerpoint/2010/main" val="3237514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B31E1064-C0E1-4E64-B957-28314FE8B59D}"/>
              </a:ext>
            </a:extLst>
          </p:cNvPr>
          <p:cNvSpPr>
            <a:spLocks noGrp="1"/>
          </p:cNvSpPr>
          <p:nvPr>
            <p:ph type="dt" sz="half" idx="10"/>
          </p:nvPr>
        </p:nvSpPr>
        <p:spPr/>
        <p:txBody>
          <a:bodyPr/>
          <a:lstStyle/>
          <a:p>
            <a:fld id="{F71DE55D-DCAB-534F-AD0E-72B2E0BE8F9F}" type="datetime1">
              <a:rPr lang="it-IT" smtClean="0"/>
              <a:t>24/05/2021</a:t>
            </a:fld>
            <a:endParaRPr lang="it-IT"/>
          </a:p>
        </p:txBody>
      </p:sp>
      <p:sp>
        <p:nvSpPr>
          <p:cNvPr id="3" name="Segnaposto piè di pagina 2">
            <a:extLst>
              <a:ext uri="{FF2B5EF4-FFF2-40B4-BE49-F238E27FC236}">
                <a16:creationId xmlns:a16="http://schemas.microsoft.com/office/drawing/2014/main" id="{51597F15-D76F-467D-9F64-6D1879A67C5A}"/>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5EBFD586-4AE6-4092-81AF-186AA78D7C39}"/>
              </a:ext>
            </a:extLst>
          </p:cNvPr>
          <p:cNvSpPr>
            <a:spLocks noGrp="1"/>
          </p:cNvSpPr>
          <p:nvPr>
            <p:ph type="sldNum" sz="quarter" idx="12"/>
          </p:nvPr>
        </p:nvSpPr>
        <p:spPr/>
        <p:txBody>
          <a:bodyPr/>
          <a:lstStyle/>
          <a:p>
            <a:fld id="{914BC010-8FDF-45A7-8B9A-5894046A0D1A}" type="slidenum">
              <a:rPr lang="it-IT" smtClean="0"/>
              <a:t>‹N›</a:t>
            </a:fld>
            <a:endParaRPr lang="it-IT"/>
          </a:p>
        </p:txBody>
      </p:sp>
    </p:spTree>
    <p:extLst>
      <p:ext uri="{BB962C8B-B14F-4D97-AF65-F5344CB8AC3E}">
        <p14:creationId xmlns:p14="http://schemas.microsoft.com/office/powerpoint/2010/main" val="350212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EFED97-A663-4EB1-9DD8-5EDA7B163697}"/>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0456364-9E84-49EF-954F-3AAF444BBE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7D257A40-F682-440F-893A-9F5AC574B1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EFDB2C7B-7D6B-483F-92F3-0F92523A5DF1}"/>
              </a:ext>
            </a:extLst>
          </p:cNvPr>
          <p:cNvSpPr>
            <a:spLocks noGrp="1"/>
          </p:cNvSpPr>
          <p:nvPr>
            <p:ph type="dt" sz="half" idx="10"/>
          </p:nvPr>
        </p:nvSpPr>
        <p:spPr/>
        <p:txBody>
          <a:bodyPr/>
          <a:lstStyle/>
          <a:p>
            <a:fld id="{15F8E583-4A9A-7F45-92FF-E37273EBF2A5}" type="datetime1">
              <a:rPr lang="it-IT" smtClean="0"/>
              <a:t>24/05/2021</a:t>
            </a:fld>
            <a:endParaRPr lang="it-IT"/>
          </a:p>
        </p:txBody>
      </p:sp>
      <p:sp>
        <p:nvSpPr>
          <p:cNvPr id="6" name="Segnaposto piè di pagina 5">
            <a:extLst>
              <a:ext uri="{FF2B5EF4-FFF2-40B4-BE49-F238E27FC236}">
                <a16:creationId xmlns:a16="http://schemas.microsoft.com/office/drawing/2014/main" id="{0D3EAB1B-BFFB-4CA8-975B-0F9C2D1E9A4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D51DB4C-09C8-41CE-909B-17593F6E4E8D}"/>
              </a:ext>
            </a:extLst>
          </p:cNvPr>
          <p:cNvSpPr>
            <a:spLocks noGrp="1"/>
          </p:cNvSpPr>
          <p:nvPr>
            <p:ph type="sldNum" sz="quarter" idx="12"/>
          </p:nvPr>
        </p:nvSpPr>
        <p:spPr/>
        <p:txBody>
          <a:bodyPr/>
          <a:lstStyle/>
          <a:p>
            <a:fld id="{914BC010-8FDF-45A7-8B9A-5894046A0D1A}" type="slidenum">
              <a:rPr lang="it-IT" smtClean="0"/>
              <a:t>‹N›</a:t>
            </a:fld>
            <a:endParaRPr lang="it-IT"/>
          </a:p>
        </p:txBody>
      </p:sp>
    </p:spTree>
    <p:extLst>
      <p:ext uri="{BB962C8B-B14F-4D97-AF65-F5344CB8AC3E}">
        <p14:creationId xmlns:p14="http://schemas.microsoft.com/office/powerpoint/2010/main" val="2025978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933210-1796-4CA0-A39B-CE871C103AB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05A890D3-DED2-4CD0-93B1-8BFAAFC487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E496AF28-0D08-40C9-B57F-F93A06FF39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498931BC-47FC-4085-A362-9EFC87ECFAA7}"/>
              </a:ext>
            </a:extLst>
          </p:cNvPr>
          <p:cNvSpPr>
            <a:spLocks noGrp="1"/>
          </p:cNvSpPr>
          <p:nvPr>
            <p:ph type="dt" sz="half" idx="10"/>
          </p:nvPr>
        </p:nvSpPr>
        <p:spPr/>
        <p:txBody>
          <a:bodyPr/>
          <a:lstStyle/>
          <a:p>
            <a:fld id="{9C7E0F63-63DD-E147-BFDB-4F72CF8869F1}" type="datetime1">
              <a:rPr lang="it-IT" smtClean="0"/>
              <a:t>24/05/2021</a:t>
            </a:fld>
            <a:endParaRPr lang="it-IT"/>
          </a:p>
        </p:txBody>
      </p:sp>
      <p:sp>
        <p:nvSpPr>
          <p:cNvPr id="6" name="Segnaposto piè di pagina 5">
            <a:extLst>
              <a:ext uri="{FF2B5EF4-FFF2-40B4-BE49-F238E27FC236}">
                <a16:creationId xmlns:a16="http://schemas.microsoft.com/office/drawing/2014/main" id="{8B6B2D2A-73C2-49F5-B1B8-89275589C2E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6F375E15-AEEE-4153-A965-6D0856EA7FDA}"/>
              </a:ext>
            </a:extLst>
          </p:cNvPr>
          <p:cNvSpPr>
            <a:spLocks noGrp="1"/>
          </p:cNvSpPr>
          <p:nvPr>
            <p:ph type="sldNum" sz="quarter" idx="12"/>
          </p:nvPr>
        </p:nvSpPr>
        <p:spPr/>
        <p:txBody>
          <a:bodyPr/>
          <a:lstStyle/>
          <a:p>
            <a:fld id="{914BC010-8FDF-45A7-8B9A-5894046A0D1A}" type="slidenum">
              <a:rPr lang="it-IT" smtClean="0"/>
              <a:t>‹N›</a:t>
            </a:fld>
            <a:endParaRPr lang="it-IT"/>
          </a:p>
        </p:txBody>
      </p:sp>
    </p:spTree>
    <p:extLst>
      <p:ext uri="{BB962C8B-B14F-4D97-AF65-F5344CB8AC3E}">
        <p14:creationId xmlns:p14="http://schemas.microsoft.com/office/powerpoint/2010/main" val="4111191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BA1A6876-2DA3-4CD6-AF60-3220590418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57316D9-E80E-4F50-81AB-C6F1031DB8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7B36BD2-4219-4F33-9F3D-BECECACCC9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212ABE-72D2-D645-AAE1-74984F0F74BF}" type="datetime1">
              <a:rPr lang="it-IT" smtClean="0"/>
              <a:t>24/05/2021</a:t>
            </a:fld>
            <a:endParaRPr lang="it-IT"/>
          </a:p>
        </p:txBody>
      </p:sp>
      <p:sp>
        <p:nvSpPr>
          <p:cNvPr id="5" name="Segnaposto piè di pagina 4">
            <a:extLst>
              <a:ext uri="{FF2B5EF4-FFF2-40B4-BE49-F238E27FC236}">
                <a16:creationId xmlns:a16="http://schemas.microsoft.com/office/drawing/2014/main" id="{38EADF17-881F-4E39-BB19-857390277E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D2D9675B-5B0E-4875-B0B0-75059924D9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4BC010-8FDF-45A7-8B9A-5894046A0D1A}" type="slidenum">
              <a:rPr lang="it-IT" smtClean="0"/>
              <a:t>‹N›</a:t>
            </a:fld>
            <a:endParaRPr lang="it-IT"/>
          </a:p>
        </p:txBody>
      </p:sp>
    </p:spTree>
    <p:extLst>
      <p:ext uri="{BB962C8B-B14F-4D97-AF65-F5344CB8AC3E}">
        <p14:creationId xmlns:p14="http://schemas.microsoft.com/office/powerpoint/2010/main" val="2297416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5EC2B493-DB85-474A-A6FB-D39A341C8180}"/>
              </a:ext>
            </a:extLst>
          </p:cNvPr>
          <p:cNvPicPr>
            <a:picLocks noChangeAspect="1"/>
          </p:cNvPicPr>
          <p:nvPr/>
        </p:nvPicPr>
        <p:blipFill>
          <a:blip r:embed="rId2"/>
          <a:stretch>
            <a:fillRect/>
          </a:stretch>
        </p:blipFill>
        <p:spPr>
          <a:xfrm>
            <a:off x="1058055" y="214093"/>
            <a:ext cx="1713124" cy="707197"/>
          </a:xfrm>
          <a:prstGeom prst="rect">
            <a:avLst/>
          </a:prstGeom>
        </p:spPr>
      </p:pic>
      <p:pic>
        <p:nvPicPr>
          <p:cNvPr id="5" name="Immagine 4">
            <a:extLst>
              <a:ext uri="{FF2B5EF4-FFF2-40B4-BE49-F238E27FC236}">
                <a16:creationId xmlns:a16="http://schemas.microsoft.com/office/drawing/2014/main" id="{E360B3EF-4C48-47B6-B1FE-CF499631C67D}"/>
              </a:ext>
            </a:extLst>
          </p:cNvPr>
          <p:cNvPicPr>
            <a:picLocks noChangeAspect="1"/>
          </p:cNvPicPr>
          <p:nvPr/>
        </p:nvPicPr>
        <p:blipFill>
          <a:blip r:embed="rId3"/>
          <a:stretch>
            <a:fillRect/>
          </a:stretch>
        </p:blipFill>
        <p:spPr>
          <a:xfrm>
            <a:off x="4992559" y="214093"/>
            <a:ext cx="1341236" cy="676715"/>
          </a:xfrm>
          <a:prstGeom prst="rect">
            <a:avLst/>
          </a:prstGeom>
        </p:spPr>
      </p:pic>
      <p:sp>
        <p:nvSpPr>
          <p:cNvPr id="2" name="Titolo 1">
            <a:extLst>
              <a:ext uri="{FF2B5EF4-FFF2-40B4-BE49-F238E27FC236}">
                <a16:creationId xmlns:a16="http://schemas.microsoft.com/office/drawing/2014/main" id="{B7DCC09D-7F00-4D84-8F8A-462F1B659726}"/>
              </a:ext>
            </a:extLst>
          </p:cNvPr>
          <p:cNvSpPr>
            <a:spLocks noGrp="1"/>
          </p:cNvSpPr>
          <p:nvPr>
            <p:ph type="ctrTitle"/>
          </p:nvPr>
        </p:nvSpPr>
        <p:spPr>
          <a:xfrm>
            <a:off x="1524000" y="1539990"/>
            <a:ext cx="9144000" cy="2387600"/>
          </a:xfrm>
        </p:spPr>
        <p:txBody>
          <a:bodyPr>
            <a:normAutofit/>
          </a:bodyPr>
          <a:lstStyle/>
          <a:p>
            <a:pPr>
              <a:lnSpc>
                <a:spcPct val="100000"/>
              </a:lnSpc>
            </a:pPr>
            <a:r>
              <a:rPr lang="it-IT" sz="3400" b="1" i="1" dirty="0">
                <a:solidFill>
                  <a:srgbClr val="0070C0"/>
                </a:solidFill>
              </a:rPr>
              <a:t>Laboratorio</a:t>
            </a:r>
            <a:br>
              <a:rPr lang="it-IT" sz="3400" b="1" i="1" dirty="0">
                <a:solidFill>
                  <a:srgbClr val="0070C0"/>
                </a:solidFill>
              </a:rPr>
            </a:br>
            <a:r>
              <a:rPr lang="it-IT" sz="3400" b="1" i="1" dirty="0">
                <a:solidFill>
                  <a:srgbClr val="0070C0"/>
                </a:solidFill>
              </a:rPr>
              <a:t>per un sistema collaborativo </a:t>
            </a:r>
            <a:br>
              <a:rPr lang="it-IT" sz="3400" b="1" i="1" dirty="0">
                <a:solidFill>
                  <a:srgbClr val="0070C0"/>
                </a:solidFill>
              </a:rPr>
            </a:br>
            <a:r>
              <a:rPr lang="it-IT" sz="3400" b="1" i="1" dirty="0">
                <a:solidFill>
                  <a:srgbClr val="0070C0"/>
                </a:solidFill>
              </a:rPr>
              <a:t>tra enti locali e enti di terzo settore</a:t>
            </a:r>
          </a:p>
        </p:txBody>
      </p:sp>
      <p:sp>
        <p:nvSpPr>
          <p:cNvPr id="3" name="Sottotitolo 2">
            <a:extLst>
              <a:ext uri="{FF2B5EF4-FFF2-40B4-BE49-F238E27FC236}">
                <a16:creationId xmlns:a16="http://schemas.microsoft.com/office/drawing/2014/main" id="{598E900E-0257-4358-9510-68C279018152}"/>
              </a:ext>
            </a:extLst>
          </p:cNvPr>
          <p:cNvSpPr>
            <a:spLocks noGrp="1"/>
          </p:cNvSpPr>
          <p:nvPr>
            <p:ph type="subTitle" idx="1"/>
          </p:nvPr>
        </p:nvSpPr>
        <p:spPr>
          <a:xfrm>
            <a:off x="1275323" y="4768570"/>
            <a:ext cx="9144000" cy="959958"/>
          </a:xfrm>
        </p:spPr>
        <p:txBody>
          <a:bodyPr/>
          <a:lstStyle/>
          <a:p>
            <a:r>
              <a:rPr lang="it-IT" b="1" dirty="0">
                <a:solidFill>
                  <a:srgbClr val="FF0000"/>
                </a:solidFill>
              </a:rPr>
              <a:t>24 maggio 2021</a:t>
            </a:r>
          </a:p>
        </p:txBody>
      </p:sp>
      <p:pic>
        <p:nvPicPr>
          <p:cNvPr id="6" name="Immagine 5">
            <a:extLst>
              <a:ext uri="{FF2B5EF4-FFF2-40B4-BE49-F238E27FC236}">
                <a16:creationId xmlns:a16="http://schemas.microsoft.com/office/drawing/2014/main" id="{03E28354-F7B1-4AAC-A211-F0123888E9B7}"/>
              </a:ext>
            </a:extLst>
          </p:cNvPr>
          <p:cNvPicPr>
            <a:picLocks noChangeAspect="1"/>
          </p:cNvPicPr>
          <p:nvPr/>
        </p:nvPicPr>
        <p:blipFill>
          <a:blip r:embed="rId4"/>
          <a:stretch>
            <a:fillRect/>
          </a:stretch>
        </p:blipFill>
        <p:spPr>
          <a:xfrm>
            <a:off x="8170606" y="271364"/>
            <a:ext cx="2408617" cy="664522"/>
          </a:xfrm>
          <a:prstGeom prst="rect">
            <a:avLst/>
          </a:prstGeom>
        </p:spPr>
      </p:pic>
      <p:sp>
        <p:nvSpPr>
          <p:cNvPr id="7" name="Slide Number Placeholder 6">
            <a:extLst>
              <a:ext uri="{FF2B5EF4-FFF2-40B4-BE49-F238E27FC236}">
                <a16:creationId xmlns:a16="http://schemas.microsoft.com/office/drawing/2014/main" id="{C5A89C81-1747-A54F-AE63-11CCA92D316C}"/>
              </a:ext>
            </a:extLst>
          </p:cNvPr>
          <p:cNvSpPr>
            <a:spLocks noGrp="1"/>
          </p:cNvSpPr>
          <p:nvPr>
            <p:ph type="sldNum" sz="quarter" idx="12"/>
          </p:nvPr>
        </p:nvSpPr>
        <p:spPr/>
        <p:txBody>
          <a:bodyPr/>
          <a:lstStyle/>
          <a:p>
            <a:fld id="{914BC010-8FDF-45A7-8B9A-5894046A0D1A}" type="slidenum">
              <a:rPr lang="it-IT" sz="1800" smtClean="0">
                <a:solidFill>
                  <a:srgbClr val="FF0000"/>
                </a:solidFill>
              </a:rPr>
              <a:t>1</a:t>
            </a:fld>
            <a:endParaRPr lang="it-IT" sz="1800" dirty="0">
              <a:solidFill>
                <a:srgbClr val="FF0000"/>
              </a:solidFill>
            </a:endParaRPr>
          </a:p>
        </p:txBody>
      </p:sp>
    </p:spTree>
    <p:extLst>
      <p:ext uri="{BB962C8B-B14F-4D97-AF65-F5344CB8AC3E}">
        <p14:creationId xmlns:p14="http://schemas.microsoft.com/office/powerpoint/2010/main" val="916325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5EC2B493-DB85-474A-A6FB-D39A341C8180}"/>
              </a:ext>
            </a:extLst>
          </p:cNvPr>
          <p:cNvPicPr>
            <a:picLocks noChangeAspect="1"/>
          </p:cNvPicPr>
          <p:nvPr/>
        </p:nvPicPr>
        <p:blipFill>
          <a:blip r:embed="rId2"/>
          <a:stretch>
            <a:fillRect/>
          </a:stretch>
        </p:blipFill>
        <p:spPr>
          <a:xfrm>
            <a:off x="1058055" y="214093"/>
            <a:ext cx="1713124" cy="707197"/>
          </a:xfrm>
          <a:prstGeom prst="rect">
            <a:avLst/>
          </a:prstGeom>
        </p:spPr>
      </p:pic>
      <p:pic>
        <p:nvPicPr>
          <p:cNvPr id="5" name="Immagine 4">
            <a:extLst>
              <a:ext uri="{FF2B5EF4-FFF2-40B4-BE49-F238E27FC236}">
                <a16:creationId xmlns:a16="http://schemas.microsoft.com/office/drawing/2014/main" id="{E360B3EF-4C48-47B6-B1FE-CF499631C67D}"/>
              </a:ext>
            </a:extLst>
          </p:cNvPr>
          <p:cNvPicPr>
            <a:picLocks noChangeAspect="1"/>
          </p:cNvPicPr>
          <p:nvPr/>
        </p:nvPicPr>
        <p:blipFill>
          <a:blip r:embed="rId3"/>
          <a:stretch>
            <a:fillRect/>
          </a:stretch>
        </p:blipFill>
        <p:spPr>
          <a:xfrm>
            <a:off x="4992559" y="214093"/>
            <a:ext cx="1341236" cy="676715"/>
          </a:xfrm>
          <a:prstGeom prst="rect">
            <a:avLst/>
          </a:prstGeom>
        </p:spPr>
      </p:pic>
      <p:sp>
        <p:nvSpPr>
          <p:cNvPr id="2" name="Titolo 1">
            <a:extLst>
              <a:ext uri="{FF2B5EF4-FFF2-40B4-BE49-F238E27FC236}">
                <a16:creationId xmlns:a16="http://schemas.microsoft.com/office/drawing/2014/main" id="{B7DCC09D-7F00-4D84-8F8A-462F1B659726}"/>
              </a:ext>
            </a:extLst>
          </p:cNvPr>
          <p:cNvSpPr>
            <a:spLocks noGrp="1"/>
          </p:cNvSpPr>
          <p:nvPr>
            <p:ph type="ctrTitle"/>
          </p:nvPr>
        </p:nvSpPr>
        <p:spPr>
          <a:xfrm>
            <a:off x="1914617" y="2038053"/>
            <a:ext cx="8630093" cy="3125973"/>
          </a:xfrm>
        </p:spPr>
        <p:txBody>
          <a:bodyPr>
            <a:noAutofit/>
          </a:bodyPr>
          <a:lstStyle/>
          <a:p>
            <a:pPr>
              <a:lnSpc>
                <a:spcPct val="100000"/>
              </a:lnSpc>
            </a:pPr>
            <a:r>
              <a:rPr lang="it-IT" sz="3600" b="1" i="1" dirty="0">
                <a:solidFill>
                  <a:srgbClr val="FF0000"/>
                </a:solidFill>
              </a:rPr>
              <a:t/>
            </a:r>
            <a:br>
              <a:rPr lang="it-IT" sz="3600" b="1" i="1" dirty="0">
                <a:solidFill>
                  <a:srgbClr val="FF0000"/>
                </a:solidFill>
              </a:rPr>
            </a:br>
            <a:r>
              <a:rPr lang="it-IT" sz="3600" b="1" i="1" dirty="0">
                <a:solidFill>
                  <a:srgbClr val="C00000"/>
                </a:solidFill>
              </a:rPr>
              <a:t>Grazie per l’attenzione</a:t>
            </a:r>
            <a:r>
              <a:rPr lang="it-IT" sz="3600" b="1" dirty="0">
                <a:solidFill>
                  <a:srgbClr val="0070C0"/>
                </a:solidFill>
              </a:rPr>
              <a:t/>
            </a:r>
            <a:br>
              <a:rPr lang="it-IT" sz="3600" b="1" dirty="0">
                <a:solidFill>
                  <a:srgbClr val="0070C0"/>
                </a:solidFill>
              </a:rPr>
            </a:br>
            <a:r>
              <a:rPr lang="it-IT" sz="3600" b="1" dirty="0">
                <a:solidFill>
                  <a:srgbClr val="0070C0"/>
                </a:solidFill>
              </a:rPr>
              <a:t/>
            </a:r>
            <a:br>
              <a:rPr lang="it-IT" sz="3600" b="1" dirty="0">
                <a:solidFill>
                  <a:srgbClr val="0070C0"/>
                </a:solidFill>
              </a:rPr>
            </a:br>
            <a:r>
              <a:rPr lang="it-IT" sz="3600" b="1" dirty="0">
                <a:solidFill>
                  <a:srgbClr val="0070C0"/>
                </a:solidFill>
              </a:rPr>
              <a:t>Luciano GALLO</a:t>
            </a:r>
            <a:r>
              <a:rPr lang="it-IT" sz="3600" b="1" i="1" dirty="0">
                <a:solidFill>
                  <a:srgbClr val="FF0000"/>
                </a:solidFill>
              </a:rPr>
              <a:t/>
            </a:r>
            <a:br>
              <a:rPr lang="it-IT" sz="3600" b="1" i="1" dirty="0">
                <a:solidFill>
                  <a:srgbClr val="FF0000"/>
                </a:solidFill>
              </a:rPr>
            </a:br>
            <a:endParaRPr lang="it-IT" sz="3600" b="1" i="1" dirty="0">
              <a:solidFill>
                <a:srgbClr val="FF0000"/>
              </a:solidFill>
            </a:endParaRPr>
          </a:p>
        </p:txBody>
      </p:sp>
      <p:pic>
        <p:nvPicPr>
          <p:cNvPr id="6" name="Immagine 5">
            <a:extLst>
              <a:ext uri="{FF2B5EF4-FFF2-40B4-BE49-F238E27FC236}">
                <a16:creationId xmlns:a16="http://schemas.microsoft.com/office/drawing/2014/main" id="{03E28354-F7B1-4AAC-A211-F0123888E9B7}"/>
              </a:ext>
            </a:extLst>
          </p:cNvPr>
          <p:cNvPicPr>
            <a:picLocks noChangeAspect="1"/>
          </p:cNvPicPr>
          <p:nvPr/>
        </p:nvPicPr>
        <p:blipFill>
          <a:blip r:embed="rId4"/>
          <a:stretch>
            <a:fillRect/>
          </a:stretch>
        </p:blipFill>
        <p:spPr>
          <a:xfrm>
            <a:off x="8170606" y="271364"/>
            <a:ext cx="2408617" cy="664522"/>
          </a:xfrm>
          <a:prstGeom prst="rect">
            <a:avLst/>
          </a:prstGeom>
        </p:spPr>
      </p:pic>
      <p:sp>
        <p:nvSpPr>
          <p:cNvPr id="3" name="Slide Number Placeholder 2">
            <a:extLst>
              <a:ext uri="{FF2B5EF4-FFF2-40B4-BE49-F238E27FC236}">
                <a16:creationId xmlns:a16="http://schemas.microsoft.com/office/drawing/2014/main" id="{92CA3443-614F-C840-930E-04DF9185BB6E}"/>
              </a:ext>
            </a:extLst>
          </p:cNvPr>
          <p:cNvSpPr>
            <a:spLocks noGrp="1"/>
          </p:cNvSpPr>
          <p:nvPr>
            <p:ph type="sldNum" sz="quarter" idx="12"/>
          </p:nvPr>
        </p:nvSpPr>
        <p:spPr/>
        <p:txBody>
          <a:bodyPr/>
          <a:lstStyle/>
          <a:p>
            <a:fld id="{914BC010-8FDF-45A7-8B9A-5894046A0D1A}" type="slidenum">
              <a:rPr lang="it-IT" sz="1800" smtClean="0">
                <a:solidFill>
                  <a:srgbClr val="FF0000"/>
                </a:solidFill>
              </a:rPr>
              <a:t>10</a:t>
            </a:fld>
            <a:endParaRPr lang="it-IT" sz="1800" dirty="0">
              <a:solidFill>
                <a:srgbClr val="FF0000"/>
              </a:solidFill>
            </a:endParaRPr>
          </a:p>
        </p:txBody>
      </p:sp>
    </p:spTree>
    <p:extLst>
      <p:ext uri="{BB962C8B-B14F-4D97-AF65-F5344CB8AC3E}">
        <p14:creationId xmlns:p14="http://schemas.microsoft.com/office/powerpoint/2010/main" val="1580038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5EC2B493-DB85-474A-A6FB-D39A341C8180}"/>
              </a:ext>
            </a:extLst>
          </p:cNvPr>
          <p:cNvPicPr>
            <a:picLocks noChangeAspect="1"/>
          </p:cNvPicPr>
          <p:nvPr/>
        </p:nvPicPr>
        <p:blipFill>
          <a:blip r:embed="rId2"/>
          <a:stretch>
            <a:fillRect/>
          </a:stretch>
        </p:blipFill>
        <p:spPr>
          <a:xfrm>
            <a:off x="1058055" y="214093"/>
            <a:ext cx="1713124" cy="707197"/>
          </a:xfrm>
          <a:prstGeom prst="rect">
            <a:avLst/>
          </a:prstGeom>
        </p:spPr>
      </p:pic>
      <p:pic>
        <p:nvPicPr>
          <p:cNvPr id="5" name="Immagine 4">
            <a:extLst>
              <a:ext uri="{FF2B5EF4-FFF2-40B4-BE49-F238E27FC236}">
                <a16:creationId xmlns:a16="http://schemas.microsoft.com/office/drawing/2014/main" id="{E360B3EF-4C48-47B6-B1FE-CF499631C67D}"/>
              </a:ext>
            </a:extLst>
          </p:cNvPr>
          <p:cNvPicPr>
            <a:picLocks noChangeAspect="1"/>
          </p:cNvPicPr>
          <p:nvPr/>
        </p:nvPicPr>
        <p:blipFill>
          <a:blip r:embed="rId3"/>
          <a:stretch>
            <a:fillRect/>
          </a:stretch>
        </p:blipFill>
        <p:spPr>
          <a:xfrm>
            <a:off x="4992559" y="214093"/>
            <a:ext cx="1341236" cy="676715"/>
          </a:xfrm>
          <a:prstGeom prst="rect">
            <a:avLst/>
          </a:prstGeom>
        </p:spPr>
      </p:pic>
      <p:sp>
        <p:nvSpPr>
          <p:cNvPr id="2" name="Titolo 1">
            <a:extLst>
              <a:ext uri="{FF2B5EF4-FFF2-40B4-BE49-F238E27FC236}">
                <a16:creationId xmlns:a16="http://schemas.microsoft.com/office/drawing/2014/main" id="{B7DCC09D-7F00-4D84-8F8A-462F1B659726}"/>
              </a:ext>
            </a:extLst>
          </p:cNvPr>
          <p:cNvSpPr>
            <a:spLocks noGrp="1"/>
          </p:cNvSpPr>
          <p:nvPr>
            <p:ph type="ctrTitle"/>
          </p:nvPr>
        </p:nvSpPr>
        <p:spPr>
          <a:xfrm>
            <a:off x="1293195" y="3594364"/>
            <a:ext cx="8739964" cy="1881852"/>
          </a:xfrm>
        </p:spPr>
        <p:txBody>
          <a:bodyPr>
            <a:noAutofit/>
          </a:bodyPr>
          <a:lstStyle/>
          <a:p>
            <a:pPr>
              <a:lnSpc>
                <a:spcPct val="100000"/>
              </a:lnSpc>
            </a:pPr>
            <a:r>
              <a:rPr lang="it-IT" sz="2800" b="1" dirty="0">
                <a:solidFill>
                  <a:srgbClr val="0070C0"/>
                </a:solidFill>
              </a:rPr>
              <a:t>PRIMO LABORATORIO</a:t>
            </a:r>
            <a:br>
              <a:rPr lang="it-IT" sz="2800" b="1" dirty="0">
                <a:solidFill>
                  <a:srgbClr val="0070C0"/>
                </a:solidFill>
              </a:rPr>
            </a:br>
            <a:r>
              <a:rPr lang="it-IT" sz="2800" b="1" dirty="0">
                <a:solidFill>
                  <a:srgbClr val="0070C0"/>
                </a:solidFill>
              </a:rPr>
              <a:t/>
            </a:r>
            <a:br>
              <a:rPr lang="it-IT" sz="2800" b="1" dirty="0">
                <a:solidFill>
                  <a:srgbClr val="0070C0"/>
                </a:solidFill>
              </a:rPr>
            </a:br>
            <a:r>
              <a:rPr lang="it-IT" sz="2800" b="1" i="1" dirty="0">
                <a:solidFill>
                  <a:srgbClr val="C00000"/>
                </a:solidFill>
              </a:rPr>
              <a:t>L’Amministrazione condivisa </a:t>
            </a:r>
            <a:br>
              <a:rPr lang="it-IT" sz="2800" b="1" i="1" dirty="0">
                <a:solidFill>
                  <a:srgbClr val="C00000"/>
                </a:solidFill>
              </a:rPr>
            </a:br>
            <a:r>
              <a:rPr lang="it-IT" sz="2800" b="1" i="1" dirty="0">
                <a:solidFill>
                  <a:srgbClr val="C00000"/>
                </a:solidFill>
              </a:rPr>
              <a:t>nella programmazione degli enti locali.</a:t>
            </a:r>
            <a:br>
              <a:rPr lang="it-IT" sz="2800" b="1" i="1" dirty="0">
                <a:solidFill>
                  <a:srgbClr val="C00000"/>
                </a:solidFill>
              </a:rPr>
            </a:br>
            <a:r>
              <a:rPr lang="it-IT" sz="2800" b="1" dirty="0">
                <a:solidFill>
                  <a:srgbClr val="0070C0"/>
                </a:solidFill>
              </a:rPr>
              <a:t/>
            </a:r>
            <a:br>
              <a:rPr lang="it-IT" sz="2800" b="1" dirty="0">
                <a:solidFill>
                  <a:srgbClr val="0070C0"/>
                </a:solidFill>
              </a:rPr>
            </a:br>
            <a:r>
              <a:rPr lang="it-IT" sz="2800" b="1" dirty="0">
                <a:solidFill>
                  <a:srgbClr val="0070C0"/>
                </a:solidFill>
              </a:rPr>
              <a:t>(Luciano GALLO – Alceste SANTUARI)</a:t>
            </a:r>
            <a:br>
              <a:rPr lang="it-IT" sz="2800" b="1" dirty="0">
                <a:solidFill>
                  <a:srgbClr val="0070C0"/>
                </a:solidFill>
              </a:rPr>
            </a:br>
            <a:r>
              <a:rPr lang="it-IT" sz="2800" b="1" dirty="0">
                <a:solidFill>
                  <a:srgbClr val="0070C0"/>
                </a:solidFill>
              </a:rPr>
              <a:t/>
            </a:r>
            <a:br>
              <a:rPr lang="it-IT" sz="2800" b="1" dirty="0">
                <a:solidFill>
                  <a:srgbClr val="0070C0"/>
                </a:solidFill>
              </a:rPr>
            </a:br>
            <a:r>
              <a:rPr lang="it-IT" sz="2800" b="1" dirty="0">
                <a:solidFill>
                  <a:srgbClr val="0070C0"/>
                </a:solidFill>
              </a:rPr>
              <a:t>24 maggio – 3 giugno - 22 giugno 2021</a:t>
            </a:r>
          </a:p>
        </p:txBody>
      </p:sp>
      <p:pic>
        <p:nvPicPr>
          <p:cNvPr id="6" name="Immagine 5">
            <a:extLst>
              <a:ext uri="{FF2B5EF4-FFF2-40B4-BE49-F238E27FC236}">
                <a16:creationId xmlns:a16="http://schemas.microsoft.com/office/drawing/2014/main" id="{03E28354-F7B1-4AAC-A211-F0123888E9B7}"/>
              </a:ext>
            </a:extLst>
          </p:cNvPr>
          <p:cNvPicPr>
            <a:picLocks noChangeAspect="1"/>
          </p:cNvPicPr>
          <p:nvPr/>
        </p:nvPicPr>
        <p:blipFill>
          <a:blip r:embed="rId4"/>
          <a:stretch>
            <a:fillRect/>
          </a:stretch>
        </p:blipFill>
        <p:spPr>
          <a:xfrm>
            <a:off x="8170606" y="271364"/>
            <a:ext cx="2408617" cy="664522"/>
          </a:xfrm>
          <a:prstGeom prst="rect">
            <a:avLst/>
          </a:prstGeom>
        </p:spPr>
      </p:pic>
      <p:sp>
        <p:nvSpPr>
          <p:cNvPr id="7" name="Slide Number Placeholder 6">
            <a:extLst>
              <a:ext uri="{FF2B5EF4-FFF2-40B4-BE49-F238E27FC236}">
                <a16:creationId xmlns:a16="http://schemas.microsoft.com/office/drawing/2014/main" id="{05F05215-9AB8-3C4F-9E34-D51AB068FDC2}"/>
              </a:ext>
            </a:extLst>
          </p:cNvPr>
          <p:cNvSpPr>
            <a:spLocks noGrp="1"/>
          </p:cNvSpPr>
          <p:nvPr>
            <p:ph type="sldNum" sz="quarter" idx="12"/>
          </p:nvPr>
        </p:nvSpPr>
        <p:spPr/>
        <p:txBody>
          <a:bodyPr/>
          <a:lstStyle/>
          <a:p>
            <a:fld id="{914BC010-8FDF-45A7-8B9A-5894046A0D1A}" type="slidenum">
              <a:rPr lang="it-IT" sz="1800" smtClean="0">
                <a:solidFill>
                  <a:srgbClr val="FF0000"/>
                </a:solidFill>
              </a:rPr>
              <a:t>2</a:t>
            </a:fld>
            <a:endParaRPr lang="it-IT" sz="1800" dirty="0">
              <a:solidFill>
                <a:srgbClr val="FF0000"/>
              </a:solidFill>
            </a:endParaRPr>
          </a:p>
        </p:txBody>
      </p:sp>
    </p:spTree>
    <p:extLst>
      <p:ext uri="{BB962C8B-B14F-4D97-AF65-F5344CB8AC3E}">
        <p14:creationId xmlns:p14="http://schemas.microsoft.com/office/powerpoint/2010/main" val="960105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5EC2B493-DB85-474A-A6FB-D39A341C8180}"/>
              </a:ext>
            </a:extLst>
          </p:cNvPr>
          <p:cNvPicPr>
            <a:picLocks noChangeAspect="1"/>
          </p:cNvPicPr>
          <p:nvPr/>
        </p:nvPicPr>
        <p:blipFill>
          <a:blip r:embed="rId2"/>
          <a:stretch>
            <a:fillRect/>
          </a:stretch>
        </p:blipFill>
        <p:spPr>
          <a:xfrm>
            <a:off x="1058055" y="214093"/>
            <a:ext cx="1713124" cy="707197"/>
          </a:xfrm>
          <a:prstGeom prst="rect">
            <a:avLst/>
          </a:prstGeom>
        </p:spPr>
      </p:pic>
      <p:pic>
        <p:nvPicPr>
          <p:cNvPr id="5" name="Immagine 4">
            <a:extLst>
              <a:ext uri="{FF2B5EF4-FFF2-40B4-BE49-F238E27FC236}">
                <a16:creationId xmlns:a16="http://schemas.microsoft.com/office/drawing/2014/main" id="{E360B3EF-4C48-47B6-B1FE-CF499631C67D}"/>
              </a:ext>
            </a:extLst>
          </p:cNvPr>
          <p:cNvPicPr>
            <a:picLocks noChangeAspect="1"/>
          </p:cNvPicPr>
          <p:nvPr/>
        </p:nvPicPr>
        <p:blipFill>
          <a:blip r:embed="rId3"/>
          <a:stretch>
            <a:fillRect/>
          </a:stretch>
        </p:blipFill>
        <p:spPr>
          <a:xfrm>
            <a:off x="4992559" y="214093"/>
            <a:ext cx="1341236" cy="676715"/>
          </a:xfrm>
          <a:prstGeom prst="rect">
            <a:avLst/>
          </a:prstGeom>
        </p:spPr>
      </p:pic>
      <p:sp>
        <p:nvSpPr>
          <p:cNvPr id="2" name="Titolo 1">
            <a:extLst>
              <a:ext uri="{FF2B5EF4-FFF2-40B4-BE49-F238E27FC236}">
                <a16:creationId xmlns:a16="http://schemas.microsoft.com/office/drawing/2014/main" id="{B7DCC09D-7F00-4D84-8F8A-462F1B659726}"/>
              </a:ext>
            </a:extLst>
          </p:cNvPr>
          <p:cNvSpPr>
            <a:spLocks noGrp="1"/>
          </p:cNvSpPr>
          <p:nvPr>
            <p:ph type="ctrTitle"/>
          </p:nvPr>
        </p:nvSpPr>
        <p:spPr>
          <a:xfrm>
            <a:off x="226828" y="1286540"/>
            <a:ext cx="11738344" cy="5024732"/>
          </a:xfrm>
          <a:noFill/>
          <a:ln>
            <a:solidFill>
              <a:schemeClr val="accent4"/>
            </a:solidFill>
          </a:ln>
        </p:spPr>
        <p:txBody>
          <a:bodyPr>
            <a:noAutofit/>
          </a:bodyPr>
          <a:lstStyle/>
          <a:p>
            <a:pPr algn="l">
              <a:lnSpc>
                <a:spcPct val="100000"/>
              </a:lnSpc>
            </a:pPr>
            <a:r>
              <a:rPr lang="it-IT" sz="2400" b="1" dirty="0">
                <a:solidFill>
                  <a:srgbClr val="0070C0"/>
                </a:solidFill>
              </a:rPr>
              <a:t/>
            </a:r>
            <a:br>
              <a:rPr lang="it-IT" sz="2400" b="1" dirty="0">
                <a:solidFill>
                  <a:srgbClr val="0070C0"/>
                </a:solidFill>
              </a:rPr>
            </a:br>
            <a:r>
              <a:rPr lang="it-IT" sz="2400" b="1" dirty="0">
                <a:solidFill>
                  <a:srgbClr val="0070C0"/>
                </a:solidFill>
              </a:rPr>
              <a:t>Partiamo dalla norma: art. </a:t>
            </a:r>
            <a:r>
              <a:rPr lang="it-IT" sz="2400" b="1" dirty="0">
                <a:solidFill>
                  <a:srgbClr val="00B050"/>
                </a:solidFill>
              </a:rPr>
              <a:t>55</a:t>
            </a:r>
            <a:r>
              <a:rPr lang="it-IT" sz="2400" b="1" dirty="0">
                <a:solidFill>
                  <a:srgbClr val="0070C0"/>
                </a:solidFill>
              </a:rPr>
              <a:t> CTS.</a:t>
            </a:r>
            <a:br>
              <a:rPr lang="it-IT" sz="2400" b="1" dirty="0">
                <a:solidFill>
                  <a:srgbClr val="0070C0"/>
                </a:solidFill>
              </a:rPr>
            </a:br>
            <a:r>
              <a:rPr lang="it-IT" sz="2400" b="1" dirty="0">
                <a:solidFill>
                  <a:srgbClr val="0070C0"/>
                </a:solidFill>
              </a:rPr>
              <a:t>Primo comma «</a:t>
            </a:r>
            <a:r>
              <a:rPr lang="en-GB" sz="2400" i="1" dirty="0">
                <a:solidFill>
                  <a:srgbClr val="C00000"/>
                </a:solidFill>
              </a:rPr>
              <a:t>1. In </a:t>
            </a:r>
            <a:r>
              <a:rPr lang="en-GB" sz="2400" i="1" dirty="0" err="1">
                <a:solidFill>
                  <a:srgbClr val="C00000"/>
                </a:solidFill>
              </a:rPr>
              <a:t>attuazione</a:t>
            </a:r>
            <a:r>
              <a:rPr lang="en-GB" sz="2400" i="1" dirty="0">
                <a:solidFill>
                  <a:srgbClr val="C00000"/>
                </a:solidFill>
              </a:rPr>
              <a:t> </a:t>
            </a:r>
            <a:r>
              <a:rPr lang="en-GB" sz="2400" i="1" dirty="0" err="1">
                <a:solidFill>
                  <a:srgbClr val="C00000"/>
                </a:solidFill>
              </a:rPr>
              <a:t>dei</a:t>
            </a:r>
            <a:r>
              <a:rPr lang="en-GB" sz="2400" i="1" dirty="0">
                <a:solidFill>
                  <a:srgbClr val="C00000"/>
                </a:solidFill>
              </a:rPr>
              <a:t> </a:t>
            </a:r>
            <a:r>
              <a:rPr lang="en-GB" sz="2400" i="1" dirty="0" err="1">
                <a:solidFill>
                  <a:srgbClr val="C00000"/>
                </a:solidFill>
              </a:rPr>
              <a:t>principi</a:t>
            </a:r>
            <a:r>
              <a:rPr lang="en-GB" sz="2400" i="1" dirty="0">
                <a:solidFill>
                  <a:srgbClr val="C00000"/>
                </a:solidFill>
              </a:rPr>
              <a:t> di </a:t>
            </a:r>
            <a:r>
              <a:rPr lang="en-GB" sz="2400" i="1" dirty="0" err="1">
                <a:solidFill>
                  <a:srgbClr val="C00000"/>
                </a:solidFill>
              </a:rPr>
              <a:t>sussidiarieta</a:t>
            </a:r>
            <a:r>
              <a:rPr lang="en-GB" sz="2400" i="1" dirty="0">
                <a:solidFill>
                  <a:srgbClr val="C00000"/>
                </a:solidFill>
              </a:rPr>
              <a:t>', </a:t>
            </a:r>
            <a:r>
              <a:rPr lang="en-GB" sz="2400" i="1" dirty="0" err="1">
                <a:solidFill>
                  <a:srgbClr val="C00000"/>
                </a:solidFill>
              </a:rPr>
              <a:t>cooperazione</a:t>
            </a:r>
            <a:r>
              <a:rPr lang="en-GB" sz="2400" i="1" dirty="0">
                <a:solidFill>
                  <a:srgbClr val="C00000"/>
                </a:solidFill>
              </a:rPr>
              <a:t>, </a:t>
            </a:r>
            <a:r>
              <a:rPr lang="en-GB" sz="2400" i="1" dirty="0" err="1">
                <a:solidFill>
                  <a:srgbClr val="C00000"/>
                </a:solidFill>
              </a:rPr>
              <a:t>efficacia</a:t>
            </a:r>
            <a:r>
              <a:rPr lang="en-GB" sz="2400" i="1" dirty="0">
                <a:solidFill>
                  <a:srgbClr val="C00000"/>
                </a:solidFill>
              </a:rPr>
              <a:t>, </a:t>
            </a:r>
            <a:r>
              <a:rPr lang="en-GB" sz="2400" i="1" dirty="0" err="1">
                <a:solidFill>
                  <a:srgbClr val="C00000"/>
                </a:solidFill>
              </a:rPr>
              <a:t>efficienza</a:t>
            </a:r>
            <a:r>
              <a:rPr lang="en-GB" sz="2400" i="1" dirty="0">
                <a:solidFill>
                  <a:srgbClr val="C00000"/>
                </a:solidFill>
              </a:rPr>
              <a:t> ed </a:t>
            </a:r>
            <a:r>
              <a:rPr lang="en-GB" sz="2400" i="1" dirty="0" err="1">
                <a:solidFill>
                  <a:srgbClr val="C00000"/>
                </a:solidFill>
              </a:rPr>
              <a:t>economicita</a:t>
            </a:r>
            <a:r>
              <a:rPr lang="en-GB" sz="2400" i="1" dirty="0">
                <a:solidFill>
                  <a:srgbClr val="C00000"/>
                </a:solidFill>
              </a:rPr>
              <a:t>', </a:t>
            </a:r>
            <a:r>
              <a:rPr lang="en-GB" sz="2400" i="1" dirty="0" err="1">
                <a:solidFill>
                  <a:srgbClr val="C00000"/>
                </a:solidFill>
              </a:rPr>
              <a:t>omogeneita</a:t>
            </a:r>
            <a:r>
              <a:rPr lang="en-GB" sz="2400" i="1" dirty="0">
                <a:solidFill>
                  <a:srgbClr val="C00000"/>
                </a:solidFill>
              </a:rPr>
              <a:t>', </a:t>
            </a:r>
            <a:r>
              <a:rPr lang="en-GB" sz="2400" i="1" dirty="0" err="1">
                <a:solidFill>
                  <a:srgbClr val="C00000"/>
                </a:solidFill>
              </a:rPr>
              <a:t>copertura</a:t>
            </a:r>
            <a:r>
              <a:rPr lang="en-GB" sz="2400" i="1" dirty="0">
                <a:solidFill>
                  <a:srgbClr val="C00000"/>
                </a:solidFill>
              </a:rPr>
              <a:t> </a:t>
            </a:r>
            <a:r>
              <a:rPr lang="en-GB" sz="2400" i="1" dirty="0" err="1">
                <a:solidFill>
                  <a:srgbClr val="C00000"/>
                </a:solidFill>
              </a:rPr>
              <a:t>finanziaria</a:t>
            </a:r>
            <a:r>
              <a:rPr lang="en-GB" sz="2400" i="1" dirty="0">
                <a:solidFill>
                  <a:srgbClr val="C00000"/>
                </a:solidFill>
              </a:rPr>
              <a:t> e </a:t>
            </a:r>
            <a:r>
              <a:rPr lang="en-GB" sz="2400" i="1" dirty="0" err="1">
                <a:solidFill>
                  <a:srgbClr val="C00000"/>
                </a:solidFill>
              </a:rPr>
              <a:t>patrimoniale</a:t>
            </a:r>
            <a:r>
              <a:rPr lang="en-GB" sz="2400" i="1" dirty="0">
                <a:solidFill>
                  <a:srgbClr val="C00000"/>
                </a:solidFill>
              </a:rPr>
              <a:t>, </a:t>
            </a:r>
            <a:r>
              <a:rPr lang="en-GB" sz="2400" i="1" dirty="0" err="1">
                <a:solidFill>
                  <a:srgbClr val="C00000"/>
                </a:solidFill>
              </a:rPr>
              <a:t>responsabilita</a:t>
            </a:r>
            <a:r>
              <a:rPr lang="en-GB" sz="2400" i="1" dirty="0">
                <a:solidFill>
                  <a:srgbClr val="C00000"/>
                </a:solidFill>
              </a:rPr>
              <a:t>' ed </a:t>
            </a:r>
            <a:r>
              <a:rPr lang="en-GB" sz="2400" i="1" dirty="0" err="1">
                <a:solidFill>
                  <a:srgbClr val="C00000"/>
                </a:solidFill>
              </a:rPr>
              <a:t>unicita</a:t>
            </a:r>
            <a:r>
              <a:rPr lang="en-GB" sz="2400" i="1" dirty="0">
                <a:solidFill>
                  <a:srgbClr val="C00000"/>
                </a:solidFill>
              </a:rPr>
              <a:t>' </a:t>
            </a:r>
            <a:r>
              <a:rPr lang="en-GB" sz="2400" i="1" dirty="0" err="1">
                <a:solidFill>
                  <a:srgbClr val="C00000"/>
                </a:solidFill>
              </a:rPr>
              <a:t>dell'amministrazione</a:t>
            </a:r>
            <a:r>
              <a:rPr lang="en-GB" sz="2400" i="1" dirty="0">
                <a:solidFill>
                  <a:srgbClr val="C00000"/>
                </a:solidFill>
              </a:rPr>
              <a:t>, </a:t>
            </a:r>
            <a:r>
              <a:rPr lang="en-GB" sz="2400" i="1" u="sng" dirty="0" err="1">
                <a:solidFill>
                  <a:srgbClr val="C00000"/>
                </a:solidFill>
              </a:rPr>
              <a:t>autonomia</a:t>
            </a:r>
            <a:r>
              <a:rPr lang="en-GB" sz="2400" i="1" u="sng" dirty="0">
                <a:solidFill>
                  <a:srgbClr val="C00000"/>
                </a:solidFill>
              </a:rPr>
              <a:t> </a:t>
            </a:r>
            <a:r>
              <a:rPr lang="en-GB" sz="2400" i="1" u="sng" dirty="0" err="1">
                <a:solidFill>
                  <a:srgbClr val="C00000"/>
                </a:solidFill>
              </a:rPr>
              <a:t>organizzativa</a:t>
            </a:r>
            <a:r>
              <a:rPr lang="en-GB" sz="2400" i="1" u="sng" dirty="0">
                <a:solidFill>
                  <a:srgbClr val="C00000"/>
                </a:solidFill>
              </a:rPr>
              <a:t> e </a:t>
            </a:r>
            <a:r>
              <a:rPr lang="en-GB" sz="2400" i="1" u="sng" dirty="0" err="1">
                <a:solidFill>
                  <a:srgbClr val="C00000"/>
                </a:solidFill>
              </a:rPr>
              <a:t>regolamentare</a:t>
            </a:r>
            <a:r>
              <a:rPr lang="en-GB" sz="2400" i="1" dirty="0">
                <a:solidFill>
                  <a:srgbClr val="C00000"/>
                </a:solidFill>
              </a:rPr>
              <a:t>, le </a:t>
            </a:r>
            <a:r>
              <a:rPr lang="en-GB" sz="2400" i="1" dirty="0" err="1">
                <a:solidFill>
                  <a:srgbClr val="C00000"/>
                </a:solidFill>
              </a:rPr>
              <a:t>amministrazioni</a:t>
            </a:r>
            <a:r>
              <a:rPr lang="en-GB" sz="2400" i="1" dirty="0">
                <a:solidFill>
                  <a:srgbClr val="C00000"/>
                </a:solidFill>
              </a:rPr>
              <a:t> </a:t>
            </a:r>
            <a:r>
              <a:rPr lang="en-GB" sz="2400" i="1" dirty="0" err="1">
                <a:solidFill>
                  <a:srgbClr val="C00000"/>
                </a:solidFill>
              </a:rPr>
              <a:t>pubbliche</a:t>
            </a:r>
            <a:r>
              <a:rPr lang="en-GB" sz="2400" i="1" dirty="0">
                <a:solidFill>
                  <a:srgbClr val="C00000"/>
                </a:solidFill>
              </a:rPr>
              <a:t> di cui </a:t>
            </a:r>
            <a:r>
              <a:rPr lang="en-GB" sz="2400" i="1" dirty="0" err="1">
                <a:solidFill>
                  <a:srgbClr val="C00000"/>
                </a:solidFill>
              </a:rPr>
              <a:t>all'articolo</a:t>
            </a:r>
            <a:r>
              <a:rPr lang="en-GB" sz="2400" i="1" dirty="0">
                <a:solidFill>
                  <a:srgbClr val="C00000"/>
                </a:solidFill>
              </a:rPr>
              <a:t> 1, comma 2, del </a:t>
            </a:r>
            <a:r>
              <a:rPr lang="en-GB" sz="2400" i="1" dirty="0" err="1">
                <a:solidFill>
                  <a:srgbClr val="C00000"/>
                </a:solidFill>
              </a:rPr>
              <a:t>decreto</a:t>
            </a:r>
            <a:r>
              <a:rPr lang="en-GB" sz="2400" i="1" dirty="0">
                <a:solidFill>
                  <a:srgbClr val="C00000"/>
                </a:solidFill>
              </a:rPr>
              <a:t> </a:t>
            </a:r>
            <a:r>
              <a:rPr lang="en-GB" sz="2400" i="1" dirty="0" err="1">
                <a:solidFill>
                  <a:srgbClr val="C00000"/>
                </a:solidFill>
              </a:rPr>
              <a:t>legislativo</a:t>
            </a:r>
            <a:r>
              <a:rPr lang="en-GB" sz="2400" i="1" dirty="0">
                <a:solidFill>
                  <a:srgbClr val="C00000"/>
                </a:solidFill>
              </a:rPr>
              <a:t> 30 </a:t>
            </a:r>
            <a:r>
              <a:rPr lang="en-GB" sz="2400" i="1" dirty="0" err="1">
                <a:solidFill>
                  <a:srgbClr val="C00000"/>
                </a:solidFill>
              </a:rPr>
              <a:t>marzo</a:t>
            </a:r>
            <a:r>
              <a:rPr lang="en-GB" sz="2400" i="1" dirty="0">
                <a:solidFill>
                  <a:srgbClr val="C00000"/>
                </a:solidFill>
              </a:rPr>
              <a:t> 2001, n. 165, </a:t>
            </a:r>
            <a:r>
              <a:rPr lang="en-GB" sz="2400" i="1" dirty="0" err="1">
                <a:solidFill>
                  <a:srgbClr val="C00000"/>
                </a:solidFill>
              </a:rPr>
              <a:t>nell'</a:t>
            </a:r>
            <a:r>
              <a:rPr lang="en-GB" sz="2400" i="1" u="sng" dirty="0" err="1">
                <a:solidFill>
                  <a:srgbClr val="C00000"/>
                </a:solidFill>
              </a:rPr>
              <a:t>esercizio</a:t>
            </a:r>
            <a:r>
              <a:rPr lang="en-GB" sz="2400" i="1" u="sng" dirty="0">
                <a:solidFill>
                  <a:srgbClr val="C00000"/>
                </a:solidFill>
              </a:rPr>
              <a:t> </a:t>
            </a:r>
            <a:r>
              <a:rPr lang="en-GB" sz="2400" i="1" u="sng" dirty="0" err="1">
                <a:solidFill>
                  <a:srgbClr val="C00000"/>
                </a:solidFill>
              </a:rPr>
              <a:t>delle</a:t>
            </a:r>
            <a:r>
              <a:rPr lang="en-GB" sz="2400" i="1" u="sng" dirty="0">
                <a:solidFill>
                  <a:srgbClr val="C00000"/>
                </a:solidFill>
              </a:rPr>
              <a:t> </a:t>
            </a:r>
            <a:r>
              <a:rPr lang="en-GB" sz="2400" i="1" u="sng" dirty="0" err="1">
                <a:solidFill>
                  <a:srgbClr val="C00000"/>
                </a:solidFill>
              </a:rPr>
              <a:t>proprie</a:t>
            </a:r>
            <a:r>
              <a:rPr lang="en-GB" sz="2400" i="1" u="sng" dirty="0">
                <a:solidFill>
                  <a:srgbClr val="C00000"/>
                </a:solidFill>
              </a:rPr>
              <a:t> </a:t>
            </a:r>
            <a:r>
              <a:rPr lang="en-GB" sz="2400" i="1" u="sng" dirty="0" err="1">
                <a:solidFill>
                  <a:srgbClr val="C00000"/>
                </a:solidFill>
              </a:rPr>
              <a:t>funzioni</a:t>
            </a:r>
            <a:r>
              <a:rPr lang="en-GB" sz="2400" i="1" u="sng" dirty="0">
                <a:solidFill>
                  <a:srgbClr val="C00000"/>
                </a:solidFill>
              </a:rPr>
              <a:t> di </a:t>
            </a:r>
            <a:r>
              <a:rPr lang="en-GB" sz="2400" i="1" u="sng" dirty="0" err="1">
                <a:solidFill>
                  <a:srgbClr val="C00000"/>
                </a:solidFill>
              </a:rPr>
              <a:t>programmazione</a:t>
            </a:r>
            <a:r>
              <a:rPr lang="en-GB" sz="2400" i="1" u="sng" dirty="0">
                <a:solidFill>
                  <a:srgbClr val="C00000"/>
                </a:solidFill>
              </a:rPr>
              <a:t> e </a:t>
            </a:r>
            <a:r>
              <a:rPr lang="en-GB" sz="2400" i="1" u="sng" dirty="0" err="1">
                <a:solidFill>
                  <a:srgbClr val="C00000"/>
                </a:solidFill>
              </a:rPr>
              <a:t>organizzazione</a:t>
            </a:r>
            <a:r>
              <a:rPr lang="en-GB" sz="2400" i="1" u="sng" dirty="0">
                <a:solidFill>
                  <a:srgbClr val="C00000"/>
                </a:solidFill>
              </a:rPr>
              <a:t> a </a:t>
            </a:r>
            <a:r>
              <a:rPr lang="en-GB" sz="2400" i="1" u="sng" dirty="0" err="1">
                <a:solidFill>
                  <a:srgbClr val="C00000"/>
                </a:solidFill>
              </a:rPr>
              <a:t>livello</a:t>
            </a:r>
            <a:r>
              <a:rPr lang="en-GB" sz="2400" i="1" u="sng" dirty="0">
                <a:solidFill>
                  <a:srgbClr val="C00000"/>
                </a:solidFill>
              </a:rPr>
              <a:t> </a:t>
            </a:r>
            <a:r>
              <a:rPr lang="en-GB" sz="2400" i="1" u="sng" dirty="0" err="1">
                <a:solidFill>
                  <a:srgbClr val="C00000"/>
                </a:solidFill>
              </a:rPr>
              <a:t>territoriale</a:t>
            </a:r>
            <a:r>
              <a:rPr lang="en-GB" sz="2400" i="1" u="sng" dirty="0">
                <a:solidFill>
                  <a:srgbClr val="C00000"/>
                </a:solidFill>
              </a:rPr>
              <a:t> </a:t>
            </a:r>
            <a:r>
              <a:rPr lang="en-GB" sz="2400" i="1" u="sng" dirty="0" err="1">
                <a:solidFill>
                  <a:srgbClr val="C00000"/>
                </a:solidFill>
              </a:rPr>
              <a:t>degli</a:t>
            </a:r>
            <a:r>
              <a:rPr lang="en-GB" sz="2400" i="1" u="sng" dirty="0">
                <a:solidFill>
                  <a:srgbClr val="C00000"/>
                </a:solidFill>
              </a:rPr>
              <a:t> </a:t>
            </a:r>
            <a:r>
              <a:rPr lang="en-GB" sz="2400" i="1" u="sng" dirty="0" err="1">
                <a:solidFill>
                  <a:srgbClr val="C00000"/>
                </a:solidFill>
              </a:rPr>
              <a:t>interventi</a:t>
            </a:r>
            <a:r>
              <a:rPr lang="en-GB" sz="2400" i="1" u="sng" dirty="0">
                <a:solidFill>
                  <a:srgbClr val="C00000"/>
                </a:solidFill>
              </a:rPr>
              <a:t> e </a:t>
            </a:r>
            <a:r>
              <a:rPr lang="en-GB" sz="2400" i="1" u="sng" dirty="0" err="1">
                <a:solidFill>
                  <a:srgbClr val="C00000"/>
                </a:solidFill>
              </a:rPr>
              <a:t>dei</a:t>
            </a:r>
            <a:r>
              <a:rPr lang="en-GB" sz="2400" i="1" u="sng" dirty="0">
                <a:solidFill>
                  <a:srgbClr val="C00000"/>
                </a:solidFill>
              </a:rPr>
              <a:t> </a:t>
            </a:r>
            <a:r>
              <a:rPr lang="en-GB" sz="2400" i="1" u="sng" dirty="0" err="1">
                <a:solidFill>
                  <a:srgbClr val="C00000"/>
                </a:solidFill>
              </a:rPr>
              <a:t>servizi</a:t>
            </a:r>
            <a:r>
              <a:rPr lang="en-GB" sz="2400" i="1" dirty="0">
                <a:solidFill>
                  <a:srgbClr val="C00000"/>
                </a:solidFill>
              </a:rPr>
              <a:t> </a:t>
            </a:r>
            <a:r>
              <a:rPr lang="en-GB" sz="2400" i="1" dirty="0" err="1">
                <a:solidFill>
                  <a:srgbClr val="C00000"/>
                </a:solidFill>
              </a:rPr>
              <a:t>nei</a:t>
            </a:r>
            <a:r>
              <a:rPr lang="en-GB" sz="2400" i="1" dirty="0">
                <a:solidFill>
                  <a:srgbClr val="C00000"/>
                </a:solidFill>
              </a:rPr>
              <a:t> </a:t>
            </a:r>
            <a:r>
              <a:rPr lang="en-GB" sz="2400" i="1" dirty="0" err="1">
                <a:solidFill>
                  <a:srgbClr val="C00000"/>
                </a:solidFill>
              </a:rPr>
              <a:t>settori</a:t>
            </a:r>
            <a:r>
              <a:rPr lang="en-GB" sz="2400" i="1" dirty="0">
                <a:solidFill>
                  <a:srgbClr val="C00000"/>
                </a:solidFill>
              </a:rPr>
              <a:t> di </a:t>
            </a:r>
            <a:r>
              <a:rPr lang="en-GB" sz="2400" i="1" dirty="0" err="1">
                <a:solidFill>
                  <a:srgbClr val="C00000"/>
                </a:solidFill>
              </a:rPr>
              <a:t>attivita</a:t>
            </a:r>
            <a:r>
              <a:rPr lang="en-GB" sz="2400" i="1" dirty="0">
                <a:solidFill>
                  <a:srgbClr val="C00000"/>
                </a:solidFill>
              </a:rPr>
              <a:t>' di cui </a:t>
            </a:r>
            <a:r>
              <a:rPr lang="en-GB" sz="2400" i="1" dirty="0" err="1">
                <a:solidFill>
                  <a:srgbClr val="C00000"/>
                </a:solidFill>
              </a:rPr>
              <a:t>all'articolo</a:t>
            </a:r>
            <a:r>
              <a:rPr lang="en-GB" sz="2400" i="1" dirty="0">
                <a:solidFill>
                  <a:srgbClr val="C00000"/>
                </a:solidFill>
              </a:rPr>
              <a:t> 5, </a:t>
            </a:r>
            <a:r>
              <a:rPr lang="en-GB" sz="2400" i="1" dirty="0" err="1">
                <a:solidFill>
                  <a:srgbClr val="C00000"/>
                </a:solidFill>
              </a:rPr>
              <a:t>assicurano</a:t>
            </a:r>
            <a:r>
              <a:rPr lang="en-GB" sz="2400" i="1" dirty="0">
                <a:solidFill>
                  <a:srgbClr val="C00000"/>
                </a:solidFill>
              </a:rPr>
              <a:t> il </a:t>
            </a:r>
            <a:r>
              <a:rPr lang="en-GB" sz="2400" i="1" dirty="0" err="1">
                <a:solidFill>
                  <a:srgbClr val="C00000"/>
                </a:solidFill>
              </a:rPr>
              <a:t>coinvolgimento</a:t>
            </a:r>
            <a:r>
              <a:rPr lang="en-GB" sz="2400" i="1" dirty="0">
                <a:solidFill>
                  <a:srgbClr val="C00000"/>
                </a:solidFill>
              </a:rPr>
              <a:t> </a:t>
            </a:r>
            <a:r>
              <a:rPr lang="en-GB" sz="2400" i="1" dirty="0" err="1">
                <a:solidFill>
                  <a:srgbClr val="C00000"/>
                </a:solidFill>
              </a:rPr>
              <a:t>attivo</a:t>
            </a:r>
            <a:r>
              <a:rPr lang="en-GB" sz="2400" i="1" dirty="0">
                <a:solidFill>
                  <a:srgbClr val="C00000"/>
                </a:solidFill>
              </a:rPr>
              <a:t> </a:t>
            </a:r>
            <a:r>
              <a:rPr lang="en-GB" sz="2400" i="1" dirty="0" err="1">
                <a:solidFill>
                  <a:srgbClr val="C00000"/>
                </a:solidFill>
              </a:rPr>
              <a:t>degli</a:t>
            </a:r>
            <a:r>
              <a:rPr lang="en-GB" sz="2400" i="1" dirty="0">
                <a:solidFill>
                  <a:srgbClr val="C00000"/>
                </a:solidFill>
              </a:rPr>
              <a:t> </a:t>
            </a:r>
            <a:r>
              <a:rPr lang="en-GB" sz="2400" i="1" dirty="0" err="1">
                <a:solidFill>
                  <a:srgbClr val="C00000"/>
                </a:solidFill>
              </a:rPr>
              <a:t>enti</a:t>
            </a:r>
            <a:r>
              <a:rPr lang="en-GB" sz="2400" i="1" dirty="0">
                <a:solidFill>
                  <a:srgbClr val="C00000"/>
                </a:solidFill>
              </a:rPr>
              <a:t> del </a:t>
            </a:r>
            <a:r>
              <a:rPr lang="en-GB" sz="2400" i="1" dirty="0" err="1">
                <a:solidFill>
                  <a:srgbClr val="C00000"/>
                </a:solidFill>
              </a:rPr>
              <a:t>Terzo</a:t>
            </a:r>
            <a:r>
              <a:rPr lang="en-GB" sz="2400" i="1" dirty="0">
                <a:solidFill>
                  <a:srgbClr val="C00000"/>
                </a:solidFill>
              </a:rPr>
              <a:t> </a:t>
            </a:r>
            <a:r>
              <a:rPr lang="en-GB" sz="2400" i="1" dirty="0" err="1">
                <a:solidFill>
                  <a:srgbClr val="C00000"/>
                </a:solidFill>
              </a:rPr>
              <a:t>settore</a:t>
            </a:r>
            <a:r>
              <a:rPr lang="en-GB" sz="2400" i="1" dirty="0">
                <a:solidFill>
                  <a:srgbClr val="C00000"/>
                </a:solidFill>
              </a:rPr>
              <a:t>, </a:t>
            </a:r>
            <a:r>
              <a:rPr lang="en-GB" sz="2400" i="1" dirty="0" err="1">
                <a:solidFill>
                  <a:srgbClr val="C00000"/>
                </a:solidFill>
              </a:rPr>
              <a:t>attraverso</a:t>
            </a:r>
            <a:r>
              <a:rPr lang="en-GB" sz="2400" i="1" dirty="0">
                <a:solidFill>
                  <a:srgbClr val="C00000"/>
                </a:solidFill>
              </a:rPr>
              <a:t> </a:t>
            </a:r>
            <a:r>
              <a:rPr lang="en-GB" sz="2400" i="1" dirty="0" err="1">
                <a:solidFill>
                  <a:srgbClr val="C00000"/>
                </a:solidFill>
              </a:rPr>
              <a:t>forme</a:t>
            </a:r>
            <a:r>
              <a:rPr lang="en-GB" sz="2400" i="1" dirty="0">
                <a:solidFill>
                  <a:srgbClr val="C00000"/>
                </a:solidFill>
              </a:rPr>
              <a:t> di co-</a:t>
            </a:r>
            <a:r>
              <a:rPr lang="en-GB" sz="2400" i="1" dirty="0" err="1">
                <a:solidFill>
                  <a:srgbClr val="C00000"/>
                </a:solidFill>
              </a:rPr>
              <a:t>programmazione</a:t>
            </a:r>
            <a:r>
              <a:rPr lang="en-GB" sz="2400" i="1" dirty="0">
                <a:solidFill>
                  <a:srgbClr val="C00000"/>
                </a:solidFill>
              </a:rPr>
              <a:t> e co-</a:t>
            </a:r>
            <a:r>
              <a:rPr lang="en-GB" sz="2400" i="1" dirty="0" err="1">
                <a:solidFill>
                  <a:srgbClr val="C00000"/>
                </a:solidFill>
              </a:rPr>
              <a:t>progettazione</a:t>
            </a:r>
            <a:r>
              <a:rPr lang="en-GB" sz="2400" i="1" dirty="0">
                <a:solidFill>
                  <a:srgbClr val="C00000"/>
                </a:solidFill>
              </a:rPr>
              <a:t> e </a:t>
            </a:r>
            <a:r>
              <a:rPr lang="en-GB" sz="2400" i="1" dirty="0" err="1">
                <a:solidFill>
                  <a:srgbClr val="C00000"/>
                </a:solidFill>
              </a:rPr>
              <a:t>accreditamento</a:t>
            </a:r>
            <a:r>
              <a:rPr lang="en-GB" sz="2400" i="1" dirty="0">
                <a:solidFill>
                  <a:srgbClr val="C00000"/>
                </a:solidFill>
              </a:rPr>
              <a:t>, poste in </a:t>
            </a:r>
            <a:r>
              <a:rPr lang="en-GB" sz="2400" i="1" dirty="0" err="1">
                <a:solidFill>
                  <a:srgbClr val="C00000"/>
                </a:solidFill>
              </a:rPr>
              <a:t>essere</a:t>
            </a:r>
            <a:r>
              <a:rPr lang="en-GB" sz="2400" i="1" dirty="0">
                <a:solidFill>
                  <a:srgbClr val="C00000"/>
                </a:solidFill>
              </a:rPr>
              <a:t> </a:t>
            </a:r>
            <a:r>
              <a:rPr lang="en-GB" sz="2400" i="1" dirty="0" err="1">
                <a:solidFill>
                  <a:srgbClr val="C00000"/>
                </a:solidFill>
              </a:rPr>
              <a:t>nel</a:t>
            </a:r>
            <a:r>
              <a:rPr lang="en-GB" sz="2400" i="1" dirty="0">
                <a:solidFill>
                  <a:srgbClr val="C00000"/>
                </a:solidFill>
              </a:rPr>
              <a:t> rispetto </a:t>
            </a:r>
            <a:r>
              <a:rPr lang="en-GB" sz="2400" i="1" dirty="0" err="1">
                <a:solidFill>
                  <a:srgbClr val="C00000"/>
                </a:solidFill>
              </a:rPr>
              <a:t>dei</a:t>
            </a:r>
            <a:r>
              <a:rPr lang="en-GB" sz="2400" i="1" dirty="0">
                <a:solidFill>
                  <a:srgbClr val="C00000"/>
                </a:solidFill>
              </a:rPr>
              <a:t> </a:t>
            </a:r>
            <a:r>
              <a:rPr lang="en-GB" sz="2400" i="1" dirty="0" err="1">
                <a:solidFill>
                  <a:srgbClr val="C00000"/>
                </a:solidFill>
              </a:rPr>
              <a:t>principi</a:t>
            </a:r>
            <a:r>
              <a:rPr lang="en-GB" sz="2400" i="1" dirty="0">
                <a:solidFill>
                  <a:srgbClr val="C00000"/>
                </a:solidFill>
              </a:rPr>
              <a:t> </a:t>
            </a:r>
            <a:r>
              <a:rPr lang="en-GB" sz="2400" i="1" dirty="0" err="1">
                <a:solidFill>
                  <a:srgbClr val="C00000"/>
                </a:solidFill>
              </a:rPr>
              <a:t>della</a:t>
            </a:r>
            <a:r>
              <a:rPr lang="en-GB" sz="2400" i="1" dirty="0">
                <a:solidFill>
                  <a:srgbClr val="C00000"/>
                </a:solidFill>
              </a:rPr>
              <a:t> </a:t>
            </a:r>
            <a:r>
              <a:rPr lang="en-GB" sz="2400" i="1" dirty="0" err="1">
                <a:solidFill>
                  <a:srgbClr val="C00000"/>
                </a:solidFill>
              </a:rPr>
              <a:t>legge</a:t>
            </a:r>
            <a:r>
              <a:rPr lang="en-GB" sz="2400" i="1" dirty="0">
                <a:solidFill>
                  <a:srgbClr val="C00000"/>
                </a:solidFill>
              </a:rPr>
              <a:t> 7 </a:t>
            </a:r>
            <a:r>
              <a:rPr lang="en-GB" sz="2400" i="1" dirty="0" err="1">
                <a:solidFill>
                  <a:srgbClr val="C00000"/>
                </a:solidFill>
              </a:rPr>
              <a:t>agosto</a:t>
            </a:r>
            <a:r>
              <a:rPr lang="en-GB" sz="2400" i="1" dirty="0">
                <a:solidFill>
                  <a:srgbClr val="C00000"/>
                </a:solidFill>
              </a:rPr>
              <a:t> 1990, n. 241, </a:t>
            </a:r>
            <a:r>
              <a:rPr lang="en-GB" sz="2400" i="1" dirty="0" err="1">
                <a:solidFill>
                  <a:srgbClr val="C00000"/>
                </a:solidFill>
              </a:rPr>
              <a:t>nonche</a:t>
            </a:r>
            <a:r>
              <a:rPr lang="en-GB" sz="2400" i="1" dirty="0">
                <a:solidFill>
                  <a:srgbClr val="C00000"/>
                </a:solidFill>
              </a:rPr>
              <a:t>' </a:t>
            </a:r>
            <a:r>
              <a:rPr lang="en-GB" sz="2400" i="1" dirty="0" err="1">
                <a:solidFill>
                  <a:srgbClr val="C00000"/>
                </a:solidFill>
              </a:rPr>
              <a:t>delle</a:t>
            </a:r>
            <a:r>
              <a:rPr lang="en-GB" sz="2400" i="1" dirty="0">
                <a:solidFill>
                  <a:srgbClr val="C00000"/>
                </a:solidFill>
              </a:rPr>
              <a:t> </a:t>
            </a:r>
            <a:r>
              <a:rPr lang="en-GB" sz="2400" i="1" u="sng" dirty="0" err="1">
                <a:solidFill>
                  <a:srgbClr val="C00000"/>
                </a:solidFill>
              </a:rPr>
              <a:t>norme</a:t>
            </a:r>
            <a:r>
              <a:rPr lang="en-GB" sz="2400" i="1" u="sng" dirty="0">
                <a:solidFill>
                  <a:srgbClr val="C00000"/>
                </a:solidFill>
              </a:rPr>
              <a:t> </a:t>
            </a:r>
            <a:r>
              <a:rPr lang="en-GB" sz="2400" i="1" u="sng" dirty="0" err="1">
                <a:solidFill>
                  <a:srgbClr val="C00000"/>
                </a:solidFill>
              </a:rPr>
              <a:t>che</a:t>
            </a:r>
            <a:r>
              <a:rPr lang="en-GB" sz="2400" i="1" u="sng" dirty="0">
                <a:solidFill>
                  <a:srgbClr val="C00000"/>
                </a:solidFill>
              </a:rPr>
              <a:t> </a:t>
            </a:r>
            <a:r>
              <a:rPr lang="en-GB" sz="2400" i="1" u="sng" dirty="0" err="1">
                <a:solidFill>
                  <a:srgbClr val="C00000"/>
                </a:solidFill>
              </a:rPr>
              <a:t>disciplinano</a:t>
            </a:r>
            <a:r>
              <a:rPr lang="en-GB" sz="2400" i="1" u="sng" dirty="0">
                <a:solidFill>
                  <a:srgbClr val="C00000"/>
                </a:solidFill>
              </a:rPr>
              <a:t> </a:t>
            </a:r>
            <a:r>
              <a:rPr lang="en-GB" sz="2400" i="1" u="sng" dirty="0" err="1">
                <a:solidFill>
                  <a:srgbClr val="C00000"/>
                </a:solidFill>
              </a:rPr>
              <a:t>specifici</a:t>
            </a:r>
            <a:r>
              <a:rPr lang="en-GB" sz="2400" i="1" u="sng" dirty="0">
                <a:solidFill>
                  <a:srgbClr val="C00000"/>
                </a:solidFill>
              </a:rPr>
              <a:t> </a:t>
            </a:r>
            <a:r>
              <a:rPr lang="en-GB" sz="2400" i="1" u="sng" dirty="0" err="1">
                <a:solidFill>
                  <a:srgbClr val="C00000"/>
                </a:solidFill>
              </a:rPr>
              <a:t>procedimenti</a:t>
            </a:r>
            <a:r>
              <a:rPr lang="en-GB" sz="2400" i="1" u="sng" dirty="0">
                <a:solidFill>
                  <a:srgbClr val="C00000"/>
                </a:solidFill>
              </a:rPr>
              <a:t> ed in </a:t>
            </a:r>
            <a:r>
              <a:rPr lang="en-GB" sz="2400" i="1" u="sng" dirty="0" err="1">
                <a:solidFill>
                  <a:srgbClr val="C00000"/>
                </a:solidFill>
              </a:rPr>
              <a:t>particolare</a:t>
            </a:r>
            <a:r>
              <a:rPr lang="en-GB" sz="2400" i="1" u="sng" dirty="0">
                <a:solidFill>
                  <a:srgbClr val="C00000"/>
                </a:solidFill>
              </a:rPr>
              <a:t> di quelle relative </a:t>
            </a:r>
            <a:r>
              <a:rPr lang="en-GB" sz="2400" i="1" u="sng" dirty="0" err="1">
                <a:solidFill>
                  <a:srgbClr val="C00000"/>
                </a:solidFill>
              </a:rPr>
              <a:t>alla</a:t>
            </a:r>
            <a:r>
              <a:rPr lang="en-GB" sz="2400" i="1" u="sng" dirty="0">
                <a:solidFill>
                  <a:srgbClr val="C00000"/>
                </a:solidFill>
              </a:rPr>
              <a:t> </a:t>
            </a:r>
            <a:r>
              <a:rPr lang="en-GB" sz="2400" i="1" u="sng" dirty="0" err="1">
                <a:solidFill>
                  <a:srgbClr val="C00000"/>
                </a:solidFill>
              </a:rPr>
              <a:t>programmazione</a:t>
            </a:r>
            <a:r>
              <a:rPr lang="en-GB" sz="2400" i="1" u="sng" dirty="0">
                <a:solidFill>
                  <a:srgbClr val="C00000"/>
                </a:solidFill>
              </a:rPr>
              <a:t> </a:t>
            </a:r>
            <a:r>
              <a:rPr lang="en-GB" sz="2400" i="1" u="sng" dirty="0" err="1">
                <a:solidFill>
                  <a:srgbClr val="C00000"/>
                </a:solidFill>
              </a:rPr>
              <a:t>sociale</a:t>
            </a:r>
            <a:r>
              <a:rPr lang="en-GB" sz="2400" i="1" u="sng" dirty="0">
                <a:solidFill>
                  <a:srgbClr val="C00000"/>
                </a:solidFill>
              </a:rPr>
              <a:t> di zona</a:t>
            </a:r>
            <a:r>
              <a:rPr lang="it-IT" sz="2800" b="1" dirty="0">
                <a:solidFill>
                  <a:srgbClr val="0070C0"/>
                </a:solidFill>
              </a:rPr>
              <a:t>»</a:t>
            </a:r>
          </a:p>
        </p:txBody>
      </p:sp>
      <p:pic>
        <p:nvPicPr>
          <p:cNvPr id="6" name="Immagine 5">
            <a:extLst>
              <a:ext uri="{FF2B5EF4-FFF2-40B4-BE49-F238E27FC236}">
                <a16:creationId xmlns:a16="http://schemas.microsoft.com/office/drawing/2014/main" id="{03E28354-F7B1-4AAC-A211-F0123888E9B7}"/>
              </a:ext>
            </a:extLst>
          </p:cNvPr>
          <p:cNvPicPr>
            <a:picLocks noChangeAspect="1"/>
          </p:cNvPicPr>
          <p:nvPr/>
        </p:nvPicPr>
        <p:blipFill>
          <a:blip r:embed="rId4"/>
          <a:stretch>
            <a:fillRect/>
          </a:stretch>
        </p:blipFill>
        <p:spPr>
          <a:xfrm>
            <a:off x="8170606" y="271364"/>
            <a:ext cx="2408617" cy="664522"/>
          </a:xfrm>
          <a:prstGeom prst="rect">
            <a:avLst/>
          </a:prstGeom>
        </p:spPr>
      </p:pic>
      <p:sp>
        <p:nvSpPr>
          <p:cNvPr id="3" name="Slide Number Placeholder 2">
            <a:extLst>
              <a:ext uri="{FF2B5EF4-FFF2-40B4-BE49-F238E27FC236}">
                <a16:creationId xmlns:a16="http://schemas.microsoft.com/office/drawing/2014/main" id="{6D185305-7A59-644D-A1F8-D7A4DFB4D111}"/>
              </a:ext>
            </a:extLst>
          </p:cNvPr>
          <p:cNvSpPr>
            <a:spLocks noGrp="1"/>
          </p:cNvSpPr>
          <p:nvPr>
            <p:ph type="sldNum" sz="quarter" idx="12"/>
          </p:nvPr>
        </p:nvSpPr>
        <p:spPr/>
        <p:txBody>
          <a:bodyPr/>
          <a:lstStyle/>
          <a:p>
            <a:fld id="{914BC010-8FDF-45A7-8B9A-5894046A0D1A}" type="slidenum">
              <a:rPr lang="it-IT" sz="1800" smtClean="0">
                <a:solidFill>
                  <a:srgbClr val="FF0000"/>
                </a:solidFill>
              </a:rPr>
              <a:t>3</a:t>
            </a:fld>
            <a:endParaRPr lang="it-IT" sz="1800" dirty="0">
              <a:solidFill>
                <a:srgbClr val="FF0000"/>
              </a:solidFill>
            </a:endParaRPr>
          </a:p>
        </p:txBody>
      </p:sp>
    </p:spTree>
    <p:extLst>
      <p:ext uri="{BB962C8B-B14F-4D97-AF65-F5344CB8AC3E}">
        <p14:creationId xmlns:p14="http://schemas.microsoft.com/office/powerpoint/2010/main" val="1796127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5EC2B493-DB85-474A-A6FB-D39A341C8180}"/>
              </a:ext>
            </a:extLst>
          </p:cNvPr>
          <p:cNvPicPr>
            <a:picLocks noChangeAspect="1"/>
          </p:cNvPicPr>
          <p:nvPr/>
        </p:nvPicPr>
        <p:blipFill>
          <a:blip r:embed="rId2"/>
          <a:stretch>
            <a:fillRect/>
          </a:stretch>
        </p:blipFill>
        <p:spPr>
          <a:xfrm>
            <a:off x="1058055" y="214093"/>
            <a:ext cx="1713124" cy="707197"/>
          </a:xfrm>
          <a:prstGeom prst="rect">
            <a:avLst/>
          </a:prstGeom>
        </p:spPr>
      </p:pic>
      <p:pic>
        <p:nvPicPr>
          <p:cNvPr id="5" name="Immagine 4">
            <a:extLst>
              <a:ext uri="{FF2B5EF4-FFF2-40B4-BE49-F238E27FC236}">
                <a16:creationId xmlns:a16="http://schemas.microsoft.com/office/drawing/2014/main" id="{E360B3EF-4C48-47B6-B1FE-CF499631C67D}"/>
              </a:ext>
            </a:extLst>
          </p:cNvPr>
          <p:cNvPicPr>
            <a:picLocks noChangeAspect="1"/>
          </p:cNvPicPr>
          <p:nvPr/>
        </p:nvPicPr>
        <p:blipFill>
          <a:blip r:embed="rId3"/>
          <a:stretch>
            <a:fillRect/>
          </a:stretch>
        </p:blipFill>
        <p:spPr>
          <a:xfrm>
            <a:off x="4992559" y="214093"/>
            <a:ext cx="1341236" cy="676715"/>
          </a:xfrm>
          <a:prstGeom prst="rect">
            <a:avLst/>
          </a:prstGeom>
        </p:spPr>
      </p:pic>
      <p:sp>
        <p:nvSpPr>
          <p:cNvPr id="2" name="Titolo 1">
            <a:extLst>
              <a:ext uri="{FF2B5EF4-FFF2-40B4-BE49-F238E27FC236}">
                <a16:creationId xmlns:a16="http://schemas.microsoft.com/office/drawing/2014/main" id="{B7DCC09D-7F00-4D84-8F8A-462F1B659726}"/>
              </a:ext>
            </a:extLst>
          </p:cNvPr>
          <p:cNvSpPr>
            <a:spLocks noGrp="1"/>
          </p:cNvSpPr>
          <p:nvPr>
            <p:ph type="ctrTitle"/>
          </p:nvPr>
        </p:nvSpPr>
        <p:spPr>
          <a:xfrm>
            <a:off x="226828" y="1286540"/>
            <a:ext cx="11738344" cy="5024732"/>
          </a:xfrm>
          <a:noFill/>
          <a:ln>
            <a:solidFill>
              <a:schemeClr val="accent4"/>
            </a:solidFill>
          </a:ln>
        </p:spPr>
        <p:txBody>
          <a:bodyPr>
            <a:noAutofit/>
          </a:bodyPr>
          <a:lstStyle/>
          <a:p>
            <a:pPr algn="l">
              <a:lnSpc>
                <a:spcPct val="100000"/>
              </a:lnSpc>
            </a:pPr>
            <a:r>
              <a:rPr lang="it-IT" sz="2400" b="1" dirty="0">
                <a:solidFill>
                  <a:srgbClr val="0070C0"/>
                </a:solidFill>
              </a:rPr>
              <a:t/>
            </a:r>
            <a:br>
              <a:rPr lang="it-IT" sz="2400" b="1" dirty="0">
                <a:solidFill>
                  <a:srgbClr val="0070C0"/>
                </a:solidFill>
              </a:rPr>
            </a:br>
            <a:r>
              <a:rPr lang="it-IT" sz="2400" b="1" dirty="0">
                <a:solidFill>
                  <a:srgbClr val="0070C0"/>
                </a:solidFill>
              </a:rPr>
              <a:t>La </a:t>
            </a:r>
            <a:r>
              <a:rPr lang="it-IT" sz="2400" b="1" dirty="0">
                <a:solidFill>
                  <a:srgbClr val="00B050"/>
                </a:solidFill>
              </a:rPr>
              <a:t>co-programmazione</a:t>
            </a:r>
            <a:r>
              <a:rPr lang="it-IT" sz="2400" b="1" dirty="0">
                <a:solidFill>
                  <a:srgbClr val="0070C0"/>
                </a:solidFill>
              </a:rPr>
              <a:t> nell’art. </a:t>
            </a:r>
            <a:r>
              <a:rPr lang="it-IT" sz="2400" b="1" dirty="0">
                <a:solidFill>
                  <a:srgbClr val="00B050"/>
                </a:solidFill>
              </a:rPr>
              <a:t>55</a:t>
            </a:r>
            <a:r>
              <a:rPr lang="it-IT" sz="2400" b="1" dirty="0">
                <a:solidFill>
                  <a:srgbClr val="0070C0"/>
                </a:solidFill>
              </a:rPr>
              <a:t> CTS.</a:t>
            </a:r>
            <a:br>
              <a:rPr lang="it-IT" sz="2400" b="1" dirty="0">
                <a:solidFill>
                  <a:srgbClr val="0070C0"/>
                </a:solidFill>
              </a:rPr>
            </a:br>
            <a:r>
              <a:rPr lang="it-IT" sz="2400" b="1" dirty="0">
                <a:solidFill>
                  <a:srgbClr val="0070C0"/>
                </a:solidFill>
              </a:rPr>
              <a:t/>
            </a:r>
            <a:br>
              <a:rPr lang="it-IT" sz="2400" b="1" dirty="0">
                <a:solidFill>
                  <a:srgbClr val="0070C0"/>
                </a:solidFill>
              </a:rPr>
            </a:br>
            <a:r>
              <a:rPr lang="it-IT" sz="2400" b="1" dirty="0">
                <a:solidFill>
                  <a:srgbClr val="0070C0"/>
                </a:solidFill>
              </a:rPr>
              <a:t>«</a:t>
            </a:r>
            <a:r>
              <a:rPr lang="en-GB" sz="2400" b="1" i="1" dirty="0">
                <a:solidFill>
                  <a:srgbClr val="C00000"/>
                </a:solidFill>
              </a:rPr>
              <a:t>2. La co-</a:t>
            </a:r>
            <a:r>
              <a:rPr lang="en-GB" sz="2400" b="1" i="1" dirty="0" err="1">
                <a:solidFill>
                  <a:srgbClr val="C00000"/>
                </a:solidFill>
              </a:rPr>
              <a:t>programmazione</a:t>
            </a:r>
            <a:r>
              <a:rPr lang="en-GB" sz="2400" b="1" i="1" dirty="0">
                <a:solidFill>
                  <a:srgbClr val="C00000"/>
                </a:solidFill>
              </a:rPr>
              <a:t> e' </a:t>
            </a:r>
            <a:r>
              <a:rPr lang="en-GB" sz="2400" b="1" i="1" dirty="0" err="1">
                <a:solidFill>
                  <a:srgbClr val="C00000"/>
                </a:solidFill>
              </a:rPr>
              <a:t>finalizzata</a:t>
            </a:r>
            <a:r>
              <a:rPr lang="en-GB" sz="2400" b="1" i="1" dirty="0">
                <a:solidFill>
                  <a:srgbClr val="C00000"/>
                </a:solidFill>
              </a:rPr>
              <a:t> </a:t>
            </a:r>
            <a:r>
              <a:rPr lang="en-GB" sz="2400" b="1" i="1" dirty="0" err="1">
                <a:solidFill>
                  <a:srgbClr val="C00000"/>
                </a:solidFill>
              </a:rPr>
              <a:t>all'individuazione</a:t>
            </a:r>
            <a:r>
              <a:rPr lang="en-GB" sz="2400" b="1" i="1" dirty="0">
                <a:solidFill>
                  <a:srgbClr val="C00000"/>
                </a:solidFill>
              </a:rPr>
              <a:t>, da </a:t>
            </a:r>
            <a:r>
              <a:rPr lang="en-GB" sz="2400" b="1" i="1" dirty="0" err="1">
                <a:solidFill>
                  <a:srgbClr val="C00000"/>
                </a:solidFill>
              </a:rPr>
              <a:t>parte</a:t>
            </a:r>
            <a:r>
              <a:rPr lang="en-GB" sz="2400" b="1" i="1" dirty="0">
                <a:solidFill>
                  <a:srgbClr val="C00000"/>
                </a:solidFill>
              </a:rPr>
              <a:t> </a:t>
            </a:r>
            <a:r>
              <a:rPr lang="en-GB" sz="2400" b="1" i="1" dirty="0" err="1">
                <a:solidFill>
                  <a:srgbClr val="C00000"/>
                </a:solidFill>
              </a:rPr>
              <a:t>della</a:t>
            </a:r>
            <a:r>
              <a:rPr lang="en-GB" sz="2400" b="1" i="1" dirty="0">
                <a:solidFill>
                  <a:srgbClr val="C00000"/>
                </a:solidFill>
              </a:rPr>
              <a:t> </a:t>
            </a:r>
            <a:r>
              <a:rPr lang="en-GB" sz="2400" b="1" i="1" dirty="0" err="1">
                <a:solidFill>
                  <a:srgbClr val="C00000"/>
                </a:solidFill>
              </a:rPr>
              <a:t>pubblica</a:t>
            </a:r>
            <a:r>
              <a:rPr lang="en-GB" sz="2400" b="1" i="1" dirty="0">
                <a:solidFill>
                  <a:srgbClr val="C00000"/>
                </a:solidFill>
              </a:rPr>
              <a:t> </a:t>
            </a:r>
            <a:r>
              <a:rPr lang="en-GB" sz="2400" b="1" i="1" dirty="0" err="1">
                <a:solidFill>
                  <a:srgbClr val="C00000"/>
                </a:solidFill>
              </a:rPr>
              <a:t>amministrazione</a:t>
            </a:r>
            <a:r>
              <a:rPr lang="en-GB" sz="2400" b="1" i="1" dirty="0">
                <a:solidFill>
                  <a:srgbClr val="C00000"/>
                </a:solidFill>
              </a:rPr>
              <a:t> </a:t>
            </a:r>
            <a:r>
              <a:rPr lang="en-GB" sz="2400" b="1" i="1" dirty="0" err="1">
                <a:solidFill>
                  <a:srgbClr val="C00000"/>
                </a:solidFill>
              </a:rPr>
              <a:t>procedente</a:t>
            </a:r>
            <a:r>
              <a:rPr lang="en-GB" sz="2400" b="1" i="1" dirty="0">
                <a:solidFill>
                  <a:srgbClr val="C00000"/>
                </a:solidFill>
              </a:rPr>
              <a:t>, </a:t>
            </a:r>
            <a:r>
              <a:rPr lang="en-GB" sz="2400" b="1" i="1" dirty="0" err="1">
                <a:solidFill>
                  <a:srgbClr val="C00000"/>
                </a:solidFill>
              </a:rPr>
              <a:t>dei</a:t>
            </a:r>
            <a:r>
              <a:rPr lang="en-GB" sz="2400" b="1" i="1" dirty="0">
                <a:solidFill>
                  <a:srgbClr val="C00000"/>
                </a:solidFill>
              </a:rPr>
              <a:t> </a:t>
            </a:r>
            <a:r>
              <a:rPr lang="en-GB" sz="2400" b="1" i="1" dirty="0" err="1">
                <a:solidFill>
                  <a:srgbClr val="C00000"/>
                </a:solidFill>
              </a:rPr>
              <a:t>bisogni</a:t>
            </a:r>
            <a:r>
              <a:rPr lang="en-GB" sz="2400" b="1" i="1" dirty="0">
                <a:solidFill>
                  <a:srgbClr val="C00000"/>
                </a:solidFill>
              </a:rPr>
              <a:t> da </a:t>
            </a:r>
            <a:r>
              <a:rPr lang="en-GB" sz="2400" b="1" i="1" dirty="0" err="1">
                <a:solidFill>
                  <a:srgbClr val="C00000"/>
                </a:solidFill>
              </a:rPr>
              <a:t>soddisfare</a:t>
            </a:r>
            <a:r>
              <a:rPr lang="en-GB" sz="2400" b="1" i="1" dirty="0">
                <a:solidFill>
                  <a:srgbClr val="C00000"/>
                </a:solidFill>
              </a:rPr>
              <a:t>, </a:t>
            </a:r>
            <a:r>
              <a:rPr lang="en-GB" sz="2400" b="1" i="1" dirty="0" err="1">
                <a:solidFill>
                  <a:srgbClr val="C00000"/>
                </a:solidFill>
              </a:rPr>
              <a:t>degli</a:t>
            </a:r>
            <a:r>
              <a:rPr lang="en-GB" sz="2400" b="1" i="1" dirty="0">
                <a:solidFill>
                  <a:srgbClr val="C00000"/>
                </a:solidFill>
              </a:rPr>
              <a:t> </a:t>
            </a:r>
            <a:r>
              <a:rPr lang="en-GB" sz="2400" b="1" i="1" dirty="0" err="1">
                <a:solidFill>
                  <a:srgbClr val="C00000"/>
                </a:solidFill>
              </a:rPr>
              <a:t>interventi</a:t>
            </a:r>
            <a:r>
              <a:rPr lang="en-GB" sz="2400" b="1" i="1" dirty="0">
                <a:solidFill>
                  <a:srgbClr val="C00000"/>
                </a:solidFill>
              </a:rPr>
              <a:t> a </a:t>
            </a:r>
            <a:r>
              <a:rPr lang="en-GB" sz="2400" b="1" i="1" dirty="0" err="1">
                <a:solidFill>
                  <a:srgbClr val="C00000"/>
                </a:solidFill>
              </a:rPr>
              <a:t>tal</a:t>
            </a:r>
            <a:r>
              <a:rPr lang="en-GB" sz="2400" b="1" i="1" dirty="0">
                <a:solidFill>
                  <a:srgbClr val="C00000"/>
                </a:solidFill>
              </a:rPr>
              <a:t> fine </a:t>
            </a:r>
            <a:r>
              <a:rPr lang="en-GB" sz="2400" b="1" i="1" dirty="0" err="1">
                <a:solidFill>
                  <a:srgbClr val="C00000"/>
                </a:solidFill>
              </a:rPr>
              <a:t>necessari</a:t>
            </a:r>
            <a:r>
              <a:rPr lang="en-GB" sz="2400" b="1" i="1" dirty="0">
                <a:solidFill>
                  <a:srgbClr val="C00000"/>
                </a:solidFill>
              </a:rPr>
              <a:t>, </a:t>
            </a:r>
            <a:r>
              <a:rPr lang="en-GB" sz="2400" b="1" i="1" dirty="0" err="1">
                <a:solidFill>
                  <a:srgbClr val="C00000"/>
                </a:solidFill>
              </a:rPr>
              <a:t>delle</a:t>
            </a:r>
            <a:r>
              <a:rPr lang="en-GB" sz="2400" b="1" i="1" dirty="0">
                <a:solidFill>
                  <a:srgbClr val="C00000"/>
                </a:solidFill>
              </a:rPr>
              <a:t> </a:t>
            </a:r>
            <a:r>
              <a:rPr lang="en-GB" sz="2400" b="1" i="1" dirty="0" err="1">
                <a:solidFill>
                  <a:srgbClr val="C00000"/>
                </a:solidFill>
              </a:rPr>
              <a:t>modalita</a:t>
            </a:r>
            <a:r>
              <a:rPr lang="en-GB" sz="2400" b="1" i="1" dirty="0">
                <a:solidFill>
                  <a:srgbClr val="C00000"/>
                </a:solidFill>
              </a:rPr>
              <a:t>' di </a:t>
            </a:r>
            <a:r>
              <a:rPr lang="en-GB" sz="2400" b="1" i="1" dirty="0" err="1">
                <a:solidFill>
                  <a:srgbClr val="C00000"/>
                </a:solidFill>
              </a:rPr>
              <a:t>realizzazione</a:t>
            </a:r>
            <a:r>
              <a:rPr lang="en-GB" sz="2400" b="1" i="1" dirty="0">
                <a:solidFill>
                  <a:srgbClr val="C00000"/>
                </a:solidFill>
              </a:rPr>
              <a:t> </a:t>
            </a:r>
            <a:r>
              <a:rPr lang="en-GB" sz="2400" b="1" i="1" dirty="0" err="1">
                <a:solidFill>
                  <a:srgbClr val="C00000"/>
                </a:solidFill>
              </a:rPr>
              <a:t>degli</a:t>
            </a:r>
            <a:r>
              <a:rPr lang="en-GB" sz="2400" b="1" i="1" dirty="0">
                <a:solidFill>
                  <a:srgbClr val="C00000"/>
                </a:solidFill>
              </a:rPr>
              <a:t> </a:t>
            </a:r>
            <a:r>
              <a:rPr lang="en-GB" sz="2400" b="1" i="1" dirty="0" err="1">
                <a:solidFill>
                  <a:srgbClr val="C00000"/>
                </a:solidFill>
              </a:rPr>
              <a:t>stessi</a:t>
            </a:r>
            <a:r>
              <a:rPr lang="en-GB" sz="2400" b="1" i="1" dirty="0">
                <a:solidFill>
                  <a:srgbClr val="C00000"/>
                </a:solidFill>
              </a:rPr>
              <a:t> e </a:t>
            </a:r>
            <a:r>
              <a:rPr lang="en-GB" sz="2400" b="1" i="1" dirty="0" err="1">
                <a:solidFill>
                  <a:srgbClr val="C00000"/>
                </a:solidFill>
              </a:rPr>
              <a:t>delle</a:t>
            </a:r>
            <a:r>
              <a:rPr lang="en-GB" sz="2400" b="1" i="1" dirty="0">
                <a:solidFill>
                  <a:srgbClr val="C00000"/>
                </a:solidFill>
              </a:rPr>
              <a:t> </a:t>
            </a:r>
            <a:r>
              <a:rPr lang="en-GB" sz="2400" b="1" i="1" dirty="0" err="1">
                <a:solidFill>
                  <a:srgbClr val="C00000"/>
                </a:solidFill>
              </a:rPr>
              <a:t>risorse</a:t>
            </a:r>
            <a:r>
              <a:rPr lang="en-GB" sz="2400" b="1" i="1" dirty="0">
                <a:solidFill>
                  <a:srgbClr val="C00000"/>
                </a:solidFill>
              </a:rPr>
              <a:t> </a:t>
            </a:r>
            <a:r>
              <a:rPr lang="en-GB" sz="2400" b="1" i="1" dirty="0" err="1">
                <a:solidFill>
                  <a:srgbClr val="C00000"/>
                </a:solidFill>
              </a:rPr>
              <a:t>disponibili</a:t>
            </a:r>
            <a:r>
              <a:rPr lang="it-IT" sz="2800" b="1" dirty="0">
                <a:solidFill>
                  <a:srgbClr val="0070C0"/>
                </a:solidFill>
              </a:rPr>
              <a:t>».</a:t>
            </a:r>
            <a:br>
              <a:rPr lang="it-IT" sz="2800" b="1" dirty="0">
                <a:solidFill>
                  <a:srgbClr val="0070C0"/>
                </a:solidFill>
              </a:rPr>
            </a:br>
            <a:r>
              <a:rPr lang="it-IT" sz="2800" b="1" dirty="0">
                <a:solidFill>
                  <a:srgbClr val="0070C0"/>
                </a:solidFill>
              </a:rPr>
              <a:t/>
            </a:r>
            <a:br>
              <a:rPr lang="it-IT" sz="2800" b="1" dirty="0">
                <a:solidFill>
                  <a:srgbClr val="0070C0"/>
                </a:solidFill>
              </a:rPr>
            </a:br>
            <a:r>
              <a:rPr lang="it-IT" sz="2400" b="1" dirty="0">
                <a:solidFill>
                  <a:srgbClr val="0070C0"/>
                </a:solidFill>
              </a:rPr>
              <a:t>In primo luogo, occorre esaminare l’istituto in rapporto a tutte le attività di interesse generale dell’art. 5 CTS.</a:t>
            </a:r>
            <a:br>
              <a:rPr lang="it-IT" sz="2400" b="1" dirty="0">
                <a:solidFill>
                  <a:srgbClr val="0070C0"/>
                </a:solidFill>
              </a:rPr>
            </a:br>
            <a:r>
              <a:rPr lang="it-IT" sz="2400" b="1" dirty="0">
                <a:solidFill>
                  <a:srgbClr val="0070C0"/>
                </a:solidFill>
              </a:rPr>
              <a:t/>
            </a:r>
            <a:br>
              <a:rPr lang="it-IT" sz="2400" b="1" dirty="0">
                <a:solidFill>
                  <a:srgbClr val="0070C0"/>
                </a:solidFill>
              </a:rPr>
            </a:br>
            <a:r>
              <a:rPr lang="it-IT" sz="2400" b="1" dirty="0">
                <a:solidFill>
                  <a:srgbClr val="0070C0"/>
                </a:solidFill>
              </a:rPr>
              <a:t>E, dunque, rispetto alla disciplina, statale e regionale, di settore.</a:t>
            </a:r>
            <a:br>
              <a:rPr lang="it-IT" sz="2400" b="1" dirty="0">
                <a:solidFill>
                  <a:srgbClr val="0070C0"/>
                </a:solidFill>
              </a:rPr>
            </a:br>
            <a:r>
              <a:rPr lang="it-IT" sz="2400" b="1" dirty="0">
                <a:solidFill>
                  <a:srgbClr val="0070C0"/>
                </a:solidFill>
              </a:rPr>
              <a:t/>
            </a:r>
            <a:br>
              <a:rPr lang="it-IT" sz="2400" b="1" dirty="0">
                <a:solidFill>
                  <a:srgbClr val="0070C0"/>
                </a:solidFill>
              </a:rPr>
            </a:br>
            <a:r>
              <a:rPr lang="it-IT" sz="2400" b="1" dirty="0">
                <a:solidFill>
                  <a:srgbClr val="0070C0"/>
                </a:solidFill>
              </a:rPr>
              <a:t>Ad esempio, LR n. 3/2008 e ss. mm. (in particolare, artt. 18 e 20)</a:t>
            </a:r>
          </a:p>
        </p:txBody>
      </p:sp>
      <p:pic>
        <p:nvPicPr>
          <p:cNvPr id="6" name="Immagine 5">
            <a:extLst>
              <a:ext uri="{FF2B5EF4-FFF2-40B4-BE49-F238E27FC236}">
                <a16:creationId xmlns:a16="http://schemas.microsoft.com/office/drawing/2014/main" id="{03E28354-F7B1-4AAC-A211-F0123888E9B7}"/>
              </a:ext>
            </a:extLst>
          </p:cNvPr>
          <p:cNvPicPr>
            <a:picLocks noChangeAspect="1"/>
          </p:cNvPicPr>
          <p:nvPr/>
        </p:nvPicPr>
        <p:blipFill>
          <a:blip r:embed="rId4"/>
          <a:stretch>
            <a:fillRect/>
          </a:stretch>
        </p:blipFill>
        <p:spPr>
          <a:xfrm>
            <a:off x="8170606" y="271364"/>
            <a:ext cx="2408617" cy="664522"/>
          </a:xfrm>
          <a:prstGeom prst="rect">
            <a:avLst/>
          </a:prstGeom>
        </p:spPr>
      </p:pic>
      <p:sp>
        <p:nvSpPr>
          <p:cNvPr id="3" name="Slide Number Placeholder 2">
            <a:extLst>
              <a:ext uri="{FF2B5EF4-FFF2-40B4-BE49-F238E27FC236}">
                <a16:creationId xmlns:a16="http://schemas.microsoft.com/office/drawing/2014/main" id="{6D185305-7A59-644D-A1F8-D7A4DFB4D111}"/>
              </a:ext>
            </a:extLst>
          </p:cNvPr>
          <p:cNvSpPr>
            <a:spLocks noGrp="1"/>
          </p:cNvSpPr>
          <p:nvPr>
            <p:ph type="sldNum" sz="quarter" idx="12"/>
          </p:nvPr>
        </p:nvSpPr>
        <p:spPr/>
        <p:txBody>
          <a:bodyPr/>
          <a:lstStyle/>
          <a:p>
            <a:fld id="{914BC010-8FDF-45A7-8B9A-5894046A0D1A}" type="slidenum">
              <a:rPr lang="it-IT" sz="1800" smtClean="0">
                <a:solidFill>
                  <a:srgbClr val="FF0000"/>
                </a:solidFill>
              </a:rPr>
              <a:t>4</a:t>
            </a:fld>
            <a:endParaRPr lang="it-IT" sz="1800" dirty="0">
              <a:solidFill>
                <a:srgbClr val="FF0000"/>
              </a:solidFill>
            </a:endParaRPr>
          </a:p>
        </p:txBody>
      </p:sp>
    </p:spTree>
    <p:extLst>
      <p:ext uri="{BB962C8B-B14F-4D97-AF65-F5344CB8AC3E}">
        <p14:creationId xmlns:p14="http://schemas.microsoft.com/office/powerpoint/2010/main" val="1290639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5EC2B493-DB85-474A-A6FB-D39A341C8180}"/>
              </a:ext>
            </a:extLst>
          </p:cNvPr>
          <p:cNvPicPr>
            <a:picLocks noChangeAspect="1"/>
          </p:cNvPicPr>
          <p:nvPr/>
        </p:nvPicPr>
        <p:blipFill>
          <a:blip r:embed="rId2"/>
          <a:stretch>
            <a:fillRect/>
          </a:stretch>
        </p:blipFill>
        <p:spPr>
          <a:xfrm>
            <a:off x="1058055" y="214093"/>
            <a:ext cx="1713124" cy="707197"/>
          </a:xfrm>
          <a:prstGeom prst="rect">
            <a:avLst/>
          </a:prstGeom>
        </p:spPr>
      </p:pic>
      <p:pic>
        <p:nvPicPr>
          <p:cNvPr id="5" name="Immagine 4">
            <a:extLst>
              <a:ext uri="{FF2B5EF4-FFF2-40B4-BE49-F238E27FC236}">
                <a16:creationId xmlns:a16="http://schemas.microsoft.com/office/drawing/2014/main" id="{E360B3EF-4C48-47B6-B1FE-CF499631C67D}"/>
              </a:ext>
            </a:extLst>
          </p:cNvPr>
          <p:cNvPicPr>
            <a:picLocks noChangeAspect="1"/>
          </p:cNvPicPr>
          <p:nvPr/>
        </p:nvPicPr>
        <p:blipFill>
          <a:blip r:embed="rId3"/>
          <a:stretch>
            <a:fillRect/>
          </a:stretch>
        </p:blipFill>
        <p:spPr>
          <a:xfrm>
            <a:off x="4992559" y="214093"/>
            <a:ext cx="1341236" cy="676715"/>
          </a:xfrm>
          <a:prstGeom prst="rect">
            <a:avLst/>
          </a:prstGeom>
        </p:spPr>
      </p:pic>
      <p:sp>
        <p:nvSpPr>
          <p:cNvPr id="2" name="Titolo 1">
            <a:extLst>
              <a:ext uri="{FF2B5EF4-FFF2-40B4-BE49-F238E27FC236}">
                <a16:creationId xmlns:a16="http://schemas.microsoft.com/office/drawing/2014/main" id="{B7DCC09D-7F00-4D84-8F8A-462F1B659726}"/>
              </a:ext>
            </a:extLst>
          </p:cNvPr>
          <p:cNvSpPr>
            <a:spLocks noGrp="1"/>
          </p:cNvSpPr>
          <p:nvPr>
            <p:ph type="ctrTitle"/>
          </p:nvPr>
        </p:nvSpPr>
        <p:spPr>
          <a:xfrm>
            <a:off x="226828" y="1594884"/>
            <a:ext cx="11738344" cy="3302258"/>
          </a:xfrm>
          <a:noFill/>
          <a:ln>
            <a:solidFill>
              <a:schemeClr val="accent4"/>
            </a:solidFill>
          </a:ln>
        </p:spPr>
        <p:txBody>
          <a:bodyPr>
            <a:noAutofit/>
          </a:bodyPr>
          <a:lstStyle/>
          <a:p>
            <a:pPr algn="l">
              <a:lnSpc>
                <a:spcPct val="100000"/>
              </a:lnSpc>
            </a:pPr>
            <a:r>
              <a:rPr lang="it-IT" sz="2400" b="1" dirty="0">
                <a:solidFill>
                  <a:srgbClr val="00B050"/>
                </a:solidFill>
              </a:rPr>
              <a:t>Co-programmazione</a:t>
            </a:r>
            <a:r>
              <a:rPr lang="it-IT" sz="2400" b="1" dirty="0">
                <a:solidFill>
                  <a:srgbClr val="0070C0"/>
                </a:solidFill>
              </a:rPr>
              <a:t> e regolamenti:</a:t>
            </a:r>
            <a:br>
              <a:rPr lang="it-IT" sz="2400" b="1" dirty="0">
                <a:solidFill>
                  <a:srgbClr val="0070C0"/>
                </a:solidFill>
              </a:rPr>
            </a:br>
            <a:r>
              <a:rPr lang="it-IT" sz="2400" b="1" dirty="0">
                <a:solidFill>
                  <a:srgbClr val="0070C0"/>
                </a:solidFill>
              </a:rPr>
              <a:t/>
            </a:r>
            <a:br>
              <a:rPr lang="it-IT" sz="2400" b="1" dirty="0">
                <a:solidFill>
                  <a:srgbClr val="0070C0"/>
                </a:solidFill>
              </a:rPr>
            </a:br>
            <a:r>
              <a:rPr lang="it-IT" sz="2400" b="1" dirty="0">
                <a:solidFill>
                  <a:srgbClr val="0070C0"/>
                </a:solidFill>
              </a:rPr>
              <a:t>a) regolamento sull’organizzazione;</a:t>
            </a:r>
            <a:br>
              <a:rPr lang="it-IT" sz="2400" b="1" dirty="0">
                <a:solidFill>
                  <a:srgbClr val="0070C0"/>
                </a:solidFill>
              </a:rPr>
            </a:br>
            <a:r>
              <a:rPr lang="it-IT" sz="2400" b="1" dirty="0">
                <a:solidFill>
                  <a:srgbClr val="0070C0"/>
                </a:solidFill>
              </a:rPr>
              <a:t>b) regolamento sui procedimenti amministrativi;</a:t>
            </a:r>
            <a:br>
              <a:rPr lang="it-IT" sz="2400" b="1" dirty="0">
                <a:solidFill>
                  <a:srgbClr val="0070C0"/>
                </a:solidFill>
              </a:rPr>
            </a:br>
            <a:r>
              <a:rPr lang="it-IT" sz="2400" b="1" dirty="0">
                <a:solidFill>
                  <a:srgbClr val="0070C0"/>
                </a:solidFill>
              </a:rPr>
              <a:t>c) regolamento sui contratti pubblici;</a:t>
            </a:r>
            <a:br>
              <a:rPr lang="it-IT" sz="2400" b="1" dirty="0">
                <a:solidFill>
                  <a:srgbClr val="0070C0"/>
                </a:solidFill>
              </a:rPr>
            </a:br>
            <a:r>
              <a:rPr lang="it-IT" sz="2400" b="1" dirty="0">
                <a:solidFill>
                  <a:srgbClr val="0070C0"/>
                </a:solidFill>
              </a:rPr>
              <a:t>d) regolamento sull’affidamento dei beni e degli immobili;</a:t>
            </a:r>
            <a:br>
              <a:rPr lang="it-IT" sz="2400" b="1" dirty="0">
                <a:solidFill>
                  <a:srgbClr val="0070C0"/>
                </a:solidFill>
              </a:rPr>
            </a:br>
            <a:r>
              <a:rPr lang="it-IT" sz="2400" b="1" dirty="0">
                <a:solidFill>
                  <a:srgbClr val="0070C0"/>
                </a:solidFill>
              </a:rPr>
              <a:t>e) regolamento sull’affidamento di contributi, sovvenzioni e altre utilità;</a:t>
            </a:r>
            <a:br>
              <a:rPr lang="it-IT" sz="2400" b="1" dirty="0">
                <a:solidFill>
                  <a:srgbClr val="0070C0"/>
                </a:solidFill>
              </a:rPr>
            </a:br>
            <a:r>
              <a:rPr lang="it-IT" sz="2400" b="1" dirty="0" err="1">
                <a:solidFill>
                  <a:srgbClr val="0070C0"/>
                </a:solidFill>
              </a:rPr>
              <a:t>f</a:t>
            </a:r>
            <a:r>
              <a:rPr lang="it-IT" sz="2400" b="1" dirty="0">
                <a:solidFill>
                  <a:srgbClr val="0070C0"/>
                </a:solidFill>
              </a:rPr>
              <a:t>) regolamento sugli istituti collaborativi del CTS.</a:t>
            </a:r>
          </a:p>
        </p:txBody>
      </p:sp>
      <p:pic>
        <p:nvPicPr>
          <p:cNvPr id="6" name="Immagine 5">
            <a:extLst>
              <a:ext uri="{FF2B5EF4-FFF2-40B4-BE49-F238E27FC236}">
                <a16:creationId xmlns:a16="http://schemas.microsoft.com/office/drawing/2014/main" id="{03E28354-F7B1-4AAC-A211-F0123888E9B7}"/>
              </a:ext>
            </a:extLst>
          </p:cNvPr>
          <p:cNvPicPr>
            <a:picLocks noChangeAspect="1"/>
          </p:cNvPicPr>
          <p:nvPr/>
        </p:nvPicPr>
        <p:blipFill>
          <a:blip r:embed="rId4"/>
          <a:stretch>
            <a:fillRect/>
          </a:stretch>
        </p:blipFill>
        <p:spPr>
          <a:xfrm>
            <a:off x="8170606" y="271364"/>
            <a:ext cx="2408617" cy="664522"/>
          </a:xfrm>
          <a:prstGeom prst="rect">
            <a:avLst/>
          </a:prstGeom>
        </p:spPr>
      </p:pic>
      <p:sp>
        <p:nvSpPr>
          <p:cNvPr id="3" name="Slide Number Placeholder 2">
            <a:extLst>
              <a:ext uri="{FF2B5EF4-FFF2-40B4-BE49-F238E27FC236}">
                <a16:creationId xmlns:a16="http://schemas.microsoft.com/office/drawing/2014/main" id="{6D185305-7A59-644D-A1F8-D7A4DFB4D111}"/>
              </a:ext>
            </a:extLst>
          </p:cNvPr>
          <p:cNvSpPr>
            <a:spLocks noGrp="1"/>
          </p:cNvSpPr>
          <p:nvPr>
            <p:ph type="sldNum" sz="quarter" idx="12"/>
          </p:nvPr>
        </p:nvSpPr>
        <p:spPr/>
        <p:txBody>
          <a:bodyPr/>
          <a:lstStyle/>
          <a:p>
            <a:fld id="{914BC010-8FDF-45A7-8B9A-5894046A0D1A}" type="slidenum">
              <a:rPr lang="it-IT" sz="1800" smtClean="0">
                <a:solidFill>
                  <a:srgbClr val="FF0000"/>
                </a:solidFill>
              </a:rPr>
              <a:t>5</a:t>
            </a:fld>
            <a:endParaRPr lang="it-IT" sz="1800" dirty="0">
              <a:solidFill>
                <a:srgbClr val="FF0000"/>
              </a:solidFill>
            </a:endParaRPr>
          </a:p>
        </p:txBody>
      </p:sp>
    </p:spTree>
    <p:extLst>
      <p:ext uri="{BB962C8B-B14F-4D97-AF65-F5344CB8AC3E}">
        <p14:creationId xmlns:p14="http://schemas.microsoft.com/office/powerpoint/2010/main" val="2086451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5EC2B493-DB85-474A-A6FB-D39A341C8180}"/>
              </a:ext>
            </a:extLst>
          </p:cNvPr>
          <p:cNvPicPr>
            <a:picLocks noChangeAspect="1"/>
          </p:cNvPicPr>
          <p:nvPr/>
        </p:nvPicPr>
        <p:blipFill>
          <a:blip r:embed="rId2"/>
          <a:stretch>
            <a:fillRect/>
          </a:stretch>
        </p:blipFill>
        <p:spPr>
          <a:xfrm>
            <a:off x="1058055" y="214093"/>
            <a:ext cx="1713124" cy="707197"/>
          </a:xfrm>
          <a:prstGeom prst="rect">
            <a:avLst/>
          </a:prstGeom>
        </p:spPr>
      </p:pic>
      <p:pic>
        <p:nvPicPr>
          <p:cNvPr id="5" name="Immagine 4">
            <a:extLst>
              <a:ext uri="{FF2B5EF4-FFF2-40B4-BE49-F238E27FC236}">
                <a16:creationId xmlns:a16="http://schemas.microsoft.com/office/drawing/2014/main" id="{E360B3EF-4C48-47B6-B1FE-CF499631C67D}"/>
              </a:ext>
            </a:extLst>
          </p:cNvPr>
          <p:cNvPicPr>
            <a:picLocks noChangeAspect="1"/>
          </p:cNvPicPr>
          <p:nvPr/>
        </p:nvPicPr>
        <p:blipFill>
          <a:blip r:embed="rId3"/>
          <a:stretch>
            <a:fillRect/>
          </a:stretch>
        </p:blipFill>
        <p:spPr>
          <a:xfrm>
            <a:off x="4992559" y="214093"/>
            <a:ext cx="1341236" cy="676715"/>
          </a:xfrm>
          <a:prstGeom prst="rect">
            <a:avLst/>
          </a:prstGeom>
        </p:spPr>
      </p:pic>
      <p:sp>
        <p:nvSpPr>
          <p:cNvPr id="2" name="Titolo 1">
            <a:extLst>
              <a:ext uri="{FF2B5EF4-FFF2-40B4-BE49-F238E27FC236}">
                <a16:creationId xmlns:a16="http://schemas.microsoft.com/office/drawing/2014/main" id="{B7DCC09D-7F00-4D84-8F8A-462F1B659726}"/>
              </a:ext>
            </a:extLst>
          </p:cNvPr>
          <p:cNvSpPr>
            <a:spLocks noGrp="1"/>
          </p:cNvSpPr>
          <p:nvPr>
            <p:ph type="ctrTitle"/>
          </p:nvPr>
        </p:nvSpPr>
        <p:spPr>
          <a:xfrm>
            <a:off x="226828" y="1594884"/>
            <a:ext cx="11738344" cy="3302258"/>
          </a:xfrm>
          <a:noFill/>
          <a:ln>
            <a:solidFill>
              <a:schemeClr val="accent4"/>
            </a:solidFill>
          </a:ln>
        </p:spPr>
        <p:txBody>
          <a:bodyPr>
            <a:noAutofit/>
          </a:bodyPr>
          <a:lstStyle/>
          <a:p>
            <a:pPr algn="l">
              <a:lnSpc>
                <a:spcPct val="100000"/>
              </a:lnSpc>
            </a:pPr>
            <a:r>
              <a:rPr lang="it-IT" sz="2400" b="1" dirty="0">
                <a:solidFill>
                  <a:srgbClr val="00B050"/>
                </a:solidFill>
              </a:rPr>
              <a:t>Co-programmazione</a:t>
            </a:r>
            <a:r>
              <a:rPr lang="it-IT" sz="2400" b="1" dirty="0">
                <a:solidFill>
                  <a:srgbClr val="0070C0"/>
                </a:solidFill>
              </a:rPr>
              <a:t> e </a:t>
            </a:r>
            <a:r>
              <a:rPr lang="it-IT" sz="2400" b="1" dirty="0">
                <a:solidFill>
                  <a:srgbClr val="C00000"/>
                </a:solidFill>
              </a:rPr>
              <a:t>atti generali</a:t>
            </a:r>
            <a:r>
              <a:rPr lang="it-IT" sz="2400" b="1" dirty="0">
                <a:solidFill>
                  <a:srgbClr val="0070C0"/>
                </a:solidFill>
              </a:rPr>
              <a:t> e di </a:t>
            </a:r>
            <a:r>
              <a:rPr lang="it-IT" sz="2400" b="1" dirty="0">
                <a:solidFill>
                  <a:srgbClr val="C00000"/>
                </a:solidFill>
              </a:rPr>
              <a:t>programmazione</a:t>
            </a:r>
            <a:r>
              <a:rPr lang="it-IT" sz="2400" b="1" dirty="0">
                <a:solidFill>
                  <a:srgbClr val="0070C0"/>
                </a:solidFill>
              </a:rPr>
              <a:t> degli enti locali:</a:t>
            </a:r>
            <a:br>
              <a:rPr lang="it-IT" sz="2400" b="1" dirty="0">
                <a:solidFill>
                  <a:srgbClr val="0070C0"/>
                </a:solidFill>
              </a:rPr>
            </a:br>
            <a:r>
              <a:rPr lang="it-IT" sz="2400" b="1" dirty="0">
                <a:solidFill>
                  <a:srgbClr val="0070C0"/>
                </a:solidFill>
              </a:rPr>
              <a:t/>
            </a:r>
            <a:br>
              <a:rPr lang="it-IT" sz="2400" b="1" dirty="0">
                <a:solidFill>
                  <a:srgbClr val="0070C0"/>
                </a:solidFill>
              </a:rPr>
            </a:br>
            <a:r>
              <a:rPr lang="it-IT" sz="2400" b="1" dirty="0">
                <a:solidFill>
                  <a:srgbClr val="0070C0"/>
                </a:solidFill>
              </a:rPr>
              <a:t>a) Statuti;</a:t>
            </a:r>
            <a:br>
              <a:rPr lang="it-IT" sz="2400" b="1" dirty="0">
                <a:solidFill>
                  <a:srgbClr val="0070C0"/>
                </a:solidFill>
              </a:rPr>
            </a:br>
            <a:r>
              <a:rPr lang="it-IT" sz="2400" b="1" dirty="0">
                <a:solidFill>
                  <a:srgbClr val="0070C0"/>
                </a:solidFill>
              </a:rPr>
              <a:t>b) Linee programmatiche di mandato del Sindaco;</a:t>
            </a:r>
            <a:br>
              <a:rPr lang="it-IT" sz="2400" b="1" dirty="0">
                <a:solidFill>
                  <a:srgbClr val="0070C0"/>
                </a:solidFill>
              </a:rPr>
            </a:br>
            <a:r>
              <a:rPr lang="it-IT" sz="2400" b="1" dirty="0">
                <a:solidFill>
                  <a:srgbClr val="0070C0"/>
                </a:solidFill>
              </a:rPr>
              <a:t>c) DUP;</a:t>
            </a:r>
            <a:br>
              <a:rPr lang="it-IT" sz="2400" b="1" dirty="0">
                <a:solidFill>
                  <a:srgbClr val="0070C0"/>
                </a:solidFill>
              </a:rPr>
            </a:br>
            <a:r>
              <a:rPr lang="it-IT" sz="2400" b="1" dirty="0">
                <a:solidFill>
                  <a:srgbClr val="0070C0"/>
                </a:solidFill>
              </a:rPr>
              <a:t>d) bilancio;</a:t>
            </a:r>
            <a:br>
              <a:rPr lang="it-IT" sz="2400" b="1" dirty="0">
                <a:solidFill>
                  <a:srgbClr val="0070C0"/>
                </a:solidFill>
              </a:rPr>
            </a:br>
            <a:r>
              <a:rPr lang="it-IT" sz="2400" b="1" dirty="0">
                <a:solidFill>
                  <a:srgbClr val="0070C0"/>
                </a:solidFill>
              </a:rPr>
              <a:t>e) programma biennale acquisto servizi;</a:t>
            </a:r>
            <a:br>
              <a:rPr lang="it-IT" sz="2400" b="1" dirty="0">
                <a:solidFill>
                  <a:srgbClr val="0070C0"/>
                </a:solidFill>
              </a:rPr>
            </a:br>
            <a:r>
              <a:rPr lang="it-IT" sz="2400" b="1" dirty="0" err="1">
                <a:solidFill>
                  <a:srgbClr val="0070C0"/>
                </a:solidFill>
              </a:rPr>
              <a:t>f</a:t>
            </a:r>
            <a:r>
              <a:rPr lang="it-IT" sz="2400" b="1" dirty="0">
                <a:solidFill>
                  <a:srgbClr val="0070C0"/>
                </a:solidFill>
              </a:rPr>
              <a:t>) altro.</a:t>
            </a:r>
          </a:p>
        </p:txBody>
      </p:sp>
      <p:pic>
        <p:nvPicPr>
          <p:cNvPr id="6" name="Immagine 5">
            <a:extLst>
              <a:ext uri="{FF2B5EF4-FFF2-40B4-BE49-F238E27FC236}">
                <a16:creationId xmlns:a16="http://schemas.microsoft.com/office/drawing/2014/main" id="{03E28354-F7B1-4AAC-A211-F0123888E9B7}"/>
              </a:ext>
            </a:extLst>
          </p:cNvPr>
          <p:cNvPicPr>
            <a:picLocks noChangeAspect="1"/>
          </p:cNvPicPr>
          <p:nvPr/>
        </p:nvPicPr>
        <p:blipFill>
          <a:blip r:embed="rId4"/>
          <a:stretch>
            <a:fillRect/>
          </a:stretch>
        </p:blipFill>
        <p:spPr>
          <a:xfrm>
            <a:off x="8170606" y="271364"/>
            <a:ext cx="2408617" cy="664522"/>
          </a:xfrm>
          <a:prstGeom prst="rect">
            <a:avLst/>
          </a:prstGeom>
        </p:spPr>
      </p:pic>
      <p:sp>
        <p:nvSpPr>
          <p:cNvPr id="3" name="Slide Number Placeholder 2">
            <a:extLst>
              <a:ext uri="{FF2B5EF4-FFF2-40B4-BE49-F238E27FC236}">
                <a16:creationId xmlns:a16="http://schemas.microsoft.com/office/drawing/2014/main" id="{6D185305-7A59-644D-A1F8-D7A4DFB4D111}"/>
              </a:ext>
            </a:extLst>
          </p:cNvPr>
          <p:cNvSpPr>
            <a:spLocks noGrp="1"/>
          </p:cNvSpPr>
          <p:nvPr>
            <p:ph type="sldNum" sz="quarter" idx="12"/>
          </p:nvPr>
        </p:nvSpPr>
        <p:spPr/>
        <p:txBody>
          <a:bodyPr/>
          <a:lstStyle/>
          <a:p>
            <a:fld id="{914BC010-8FDF-45A7-8B9A-5894046A0D1A}" type="slidenum">
              <a:rPr lang="it-IT" sz="1800" smtClean="0">
                <a:solidFill>
                  <a:srgbClr val="FF0000"/>
                </a:solidFill>
              </a:rPr>
              <a:t>6</a:t>
            </a:fld>
            <a:endParaRPr lang="it-IT" sz="1800" dirty="0">
              <a:solidFill>
                <a:srgbClr val="FF0000"/>
              </a:solidFill>
            </a:endParaRPr>
          </a:p>
        </p:txBody>
      </p:sp>
    </p:spTree>
    <p:extLst>
      <p:ext uri="{BB962C8B-B14F-4D97-AF65-F5344CB8AC3E}">
        <p14:creationId xmlns:p14="http://schemas.microsoft.com/office/powerpoint/2010/main" val="1544647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5EC2B493-DB85-474A-A6FB-D39A341C8180}"/>
              </a:ext>
            </a:extLst>
          </p:cNvPr>
          <p:cNvPicPr>
            <a:picLocks noChangeAspect="1"/>
          </p:cNvPicPr>
          <p:nvPr/>
        </p:nvPicPr>
        <p:blipFill>
          <a:blip r:embed="rId2"/>
          <a:stretch>
            <a:fillRect/>
          </a:stretch>
        </p:blipFill>
        <p:spPr>
          <a:xfrm>
            <a:off x="1058055" y="214093"/>
            <a:ext cx="1713124" cy="707197"/>
          </a:xfrm>
          <a:prstGeom prst="rect">
            <a:avLst/>
          </a:prstGeom>
        </p:spPr>
      </p:pic>
      <p:pic>
        <p:nvPicPr>
          <p:cNvPr id="5" name="Immagine 4">
            <a:extLst>
              <a:ext uri="{FF2B5EF4-FFF2-40B4-BE49-F238E27FC236}">
                <a16:creationId xmlns:a16="http://schemas.microsoft.com/office/drawing/2014/main" id="{E360B3EF-4C48-47B6-B1FE-CF499631C67D}"/>
              </a:ext>
            </a:extLst>
          </p:cNvPr>
          <p:cNvPicPr>
            <a:picLocks noChangeAspect="1"/>
          </p:cNvPicPr>
          <p:nvPr/>
        </p:nvPicPr>
        <p:blipFill>
          <a:blip r:embed="rId3"/>
          <a:stretch>
            <a:fillRect/>
          </a:stretch>
        </p:blipFill>
        <p:spPr>
          <a:xfrm>
            <a:off x="4992559" y="214093"/>
            <a:ext cx="1341236" cy="676715"/>
          </a:xfrm>
          <a:prstGeom prst="rect">
            <a:avLst/>
          </a:prstGeom>
        </p:spPr>
      </p:pic>
      <p:sp>
        <p:nvSpPr>
          <p:cNvPr id="2" name="Titolo 1">
            <a:extLst>
              <a:ext uri="{FF2B5EF4-FFF2-40B4-BE49-F238E27FC236}">
                <a16:creationId xmlns:a16="http://schemas.microsoft.com/office/drawing/2014/main" id="{B7DCC09D-7F00-4D84-8F8A-462F1B659726}"/>
              </a:ext>
            </a:extLst>
          </p:cNvPr>
          <p:cNvSpPr>
            <a:spLocks noGrp="1"/>
          </p:cNvSpPr>
          <p:nvPr>
            <p:ph type="ctrTitle"/>
          </p:nvPr>
        </p:nvSpPr>
        <p:spPr>
          <a:xfrm>
            <a:off x="226828" y="1499191"/>
            <a:ext cx="11738344" cy="4099700"/>
          </a:xfrm>
          <a:noFill/>
          <a:ln>
            <a:solidFill>
              <a:schemeClr val="accent4"/>
            </a:solidFill>
          </a:ln>
        </p:spPr>
        <p:txBody>
          <a:bodyPr>
            <a:noAutofit/>
          </a:bodyPr>
          <a:lstStyle/>
          <a:p>
            <a:pPr algn="l"/>
            <a:r>
              <a:rPr lang="it-IT" sz="2400" b="1" dirty="0">
                <a:solidFill>
                  <a:srgbClr val="0070C0"/>
                </a:solidFill>
              </a:rPr>
              <a:t>La</a:t>
            </a:r>
            <a:r>
              <a:rPr lang="it-IT" sz="2400" b="1" dirty="0">
                <a:solidFill>
                  <a:srgbClr val="00B050"/>
                </a:solidFill>
              </a:rPr>
              <a:t> Co-programmazione</a:t>
            </a:r>
            <a:r>
              <a:rPr lang="it-IT" sz="2400" b="1" dirty="0">
                <a:solidFill>
                  <a:srgbClr val="0070C0"/>
                </a:solidFill>
              </a:rPr>
              <a:t> nella sentenza della Corte costituzionale n.  </a:t>
            </a:r>
            <a:r>
              <a:rPr lang="it-IT" sz="2400" b="1" dirty="0">
                <a:solidFill>
                  <a:srgbClr val="C00000"/>
                </a:solidFill>
              </a:rPr>
              <a:t>131</a:t>
            </a:r>
            <a:r>
              <a:rPr lang="it-IT" sz="2400" b="1" dirty="0">
                <a:solidFill>
                  <a:srgbClr val="0070C0"/>
                </a:solidFill>
              </a:rPr>
              <a:t> del  </a:t>
            </a:r>
            <a:r>
              <a:rPr lang="it-IT" sz="2400" b="1" dirty="0">
                <a:solidFill>
                  <a:srgbClr val="C00000"/>
                </a:solidFill>
              </a:rPr>
              <a:t>2020.</a:t>
            </a:r>
            <a:r>
              <a:rPr lang="it-IT" sz="2400" b="1" dirty="0">
                <a:solidFill>
                  <a:srgbClr val="0070C0"/>
                </a:solidFill>
              </a:rPr>
              <a:t/>
            </a:r>
            <a:br>
              <a:rPr lang="it-IT" sz="2400" b="1" dirty="0">
                <a:solidFill>
                  <a:srgbClr val="0070C0"/>
                </a:solidFill>
              </a:rPr>
            </a:br>
            <a:r>
              <a:rPr lang="it-IT" sz="2400" b="1" dirty="0">
                <a:solidFill>
                  <a:srgbClr val="0070C0"/>
                </a:solidFill>
              </a:rPr>
              <a:t/>
            </a:r>
            <a:br>
              <a:rPr lang="it-IT" sz="2400" b="1" dirty="0">
                <a:solidFill>
                  <a:srgbClr val="0070C0"/>
                </a:solidFill>
              </a:rPr>
            </a:br>
            <a:r>
              <a:rPr lang="it-IT" sz="2400" b="1" dirty="0">
                <a:solidFill>
                  <a:srgbClr val="0070C0"/>
                </a:solidFill>
              </a:rPr>
              <a:t>«</a:t>
            </a:r>
            <a:r>
              <a:rPr lang="en-GB" sz="2400" b="1" i="1" dirty="0">
                <a:solidFill>
                  <a:srgbClr val="C00000"/>
                </a:solidFill>
              </a:rPr>
              <a:t>Il citato art. 55, </a:t>
            </a:r>
            <a:r>
              <a:rPr lang="en-GB" sz="2400" b="1" i="1" dirty="0" err="1">
                <a:solidFill>
                  <a:srgbClr val="C00000"/>
                </a:solidFill>
              </a:rPr>
              <a:t>che</a:t>
            </a:r>
            <a:r>
              <a:rPr lang="en-GB" sz="2400" b="1" i="1" dirty="0">
                <a:solidFill>
                  <a:srgbClr val="C00000"/>
                </a:solidFill>
              </a:rPr>
              <a:t> </a:t>
            </a:r>
            <a:r>
              <a:rPr lang="en-GB" sz="2400" b="1" i="1" dirty="0" err="1">
                <a:solidFill>
                  <a:srgbClr val="C00000"/>
                </a:solidFill>
              </a:rPr>
              <a:t>apre</a:t>
            </a:r>
            <a:r>
              <a:rPr lang="en-GB" sz="2400" b="1" i="1" dirty="0">
                <a:solidFill>
                  <a:srgbClr val="C00000"/>
                </a:solidFill>
              </a:rPr>
              <a:t> il </a:t>
            </a:r>
            <a:r>
              <a:rPr lang="en-GB" sz="2400" b="1" i="1" dirty="0" err="1">
                <a:solidFill>
                  <a:srgbClr val="C00000"/>
                </a:solidFill>
              </a:rPr>
              <a:t>Titolo</a:t>
            </a:r>
            <a:r>
              <a:rPr lang="en-GB" sz="2400" b="1" i="1" dirty="0">
                <a:solidFill>
                  <a:srgbClr val="C00000"/>
                </a:solidFill>
              </a:rPr>
              <a:t> VII del CTS, </a:t>
            </a:r>
            <a:r>
              <a:rPr lang="en-GB" sz="2400" b="1" i="1" dirty="0" err="1">
                <a:solidFill>
                  <a:srgbClr val="C00000"/>
                </a:solidFill>
              </a:rPr>
              <a:t>disciplinando</a:t>
            </a:r>
            <a:r>
              <a:rPr lang="en-GB" sz="2400" b="1" i="1" dirty="0">
                <a:solidFill>
                  <a:srgbClr val="C00000"/>
                </a:solidFill>
              </a:rPr>
              <a:t> </a:t>
            </a:r>
            <a:r>
              <a:rPr lang="en-GB" sz="2400" b="1" i="1" dirty="0" err="1">
                <a:solidFill>
                  <a:srgbClr val="C00000"/>
                </a:solidFill>
              </a:rPr>
              <a:t>i</a:t>
            </a:r>
            <a:r>
              <a:rPr lang="en-GB" sz="2400" b="1" i="1" dirty="0">
                <a:solidFill>
                  <a:srgbClr val="C00000"/>
                </a:solidFill>
              </a:rPr>
              <a:t> </a:t>
            </a:r>
            <a:r>
              <a:rPr lang="en-GB" sz="2400" b="1" i="1" dirty="0" err="1">
                <a:solidFill>
                  <a:srgbClr val="C00000"/>
                </a:solidFill>
              </a:rPr>
              <a:t>rapporti</a:t>
            </a:r>
            <a:r>
              <a:rPr lang="en-GB" sz="2400" b="1" i="1" dirty="0">
                <a:solidFill>
                  <a:srgbClr val="C00000"/>
                </a:solidFill>
              </a:rPr>
              <a:t> </a:t>
            </a:r>
            <a:r>
              <a:rPr lang="en-GB" sz="2400" b="1" i="1" dirty="0" err="1">
                <a:solidFill>
                  <a:srgbClr val="C00000"/>
                </a:solidFill>
              </a:rPr>
              <a:t>tra</a:t>
            </a:r>
            <a:r>
              <a:rPr lang="en-GB" sz="2400" b="1" i="1" dirty="0">
                <a:solidFill>
                  <a:srgbClr val="C00000"/>
                </a:solidFill>
              </a:rPr>
              <a:t> ETS e </a:t>
            </a:r>
            <a:r>
              <a:rPr lang="en-GB" sz="2400" b="1" i="1" dirty="0" err="1">
                <a:solidFill>
                  <a:srgbClr val="C00000"/>
                </a:solidFill>
              </a:rPr>
              <a:t>pubbliche</a:t>
            </a:r>
            <a:r>
              <a:rPr lang="en-GB" sz="2400" b="1" i="1" dirty="0">
                <a:solidFill>
                  <a:srgbClr val="C00000"/>
                </a:solidFill>
              </a:rPr>
              <a:t> </a:t>
            </a:r>
            <a:r>
              <a:rPr lang="en-GB" sz="2400" b="1" i="1" dirty="0" err="1">
                <a:solidFill>
                  <a:srgbClr val="C00000"/>
                </a:solidFill>
              </a:rPr>
              <a:t>amministrazioni</a:t>
            </a:r>
            <a:r>
              <a:rPr lang="en-GB" sz="2400" b="1" i="1" dirty="0">
                <a:solidFill>
                  <a:srgbClr val="C00000"/>
                </a:solidFill>
              </a:rPr>
              <a:t>, </a:t>
            </a:r>
            <a:r>
              <a:rPr lang="en-GB" sz="2400" b="1" i="1" dirty="0" err="1">
                <a:solidFill>
                  <a:srgbClr val="C00000"/>
                </a:solidFill>
              </a:rPr>
              <a:t>rappresenta</a:t>
            </a:r>
            <a:r>
              <a:rPr lang="en-GB" sz="2400" b="1" i="1" dirty="0">
                <a:solidFill>
                  <a:srgbClr val="C00000"/>
                </a:solidFill>
              </a:rPr>
              <a:t> </a:t>
            </a:r>
            <a:r>
              <a:rPr lang="en-GB" sz="2400" b="1" i="1" dirty="0" err="1">
                <a:solidFill>
                  <a:srgbClr val="C00000"/>
                </a:solidFill>
              </a:rPr>
              <a:t>dunque</a:t>
            </a:r>
            <a:r>
              <a:rPr lang="en-GB" sz="2400" b="1" i="1" dirty="0">
                <a:solidFill>
                  <a:srgbClr val="C00000"/>
                </a:solidFill>
              </a:rPr>
              <a:t> una </a:t>
            </a:r>
            <a:r>
              <a:rPr lang="en-GB" sz="2400" b="1" i="1" dirty="0" err="1">
                <a:solidFill>
                  <a:srgbClr val="C00000"/>
                </a:solidFill>
              </a:rPr>
              <a:t>delle</a:t>
            </a:r>
            <a:r>
              <a:rPr lang="en-GB" sz="2400" b="1" i="1" dirty="0">
                <a:solidFill>
                  <a:srgbClr val="C00000"/>
                </a:solidFill>
              </a:rPr>
              <a:t> più significative </a:t>
            </a:r>
            <a:r>
              <a:rPr lang="en-GB" sz="2400" b="1" i="1" dirty="0" err="1">
                <a:solidFill>
                  <a:srgbClr val="C00000"/>
                </a:solidFill>
              </a:rPr>
              <a:t>attuazioni</a:t>
            </a:r>
            <a:r>
              <a:rPr lang="en-GB" sz="2400" b="1" i="1" dirty="0">
                <a:solidFill>
                  <a:srgbClr val="C00000"/>
                </a:solidFill>
              </a:rPr>
              <a:t> del principio di </a:t>
            </a:r>
            <a:r>
              <a:rPr lang="en-GB" sz="2400" b="1" i="1" dirty="0" err="1">
                <a:solidFill>
                  <a:srgbClr val="C00000"/>
                </a:solidFill>
              </a:rPr>
              <a:t>sussidiarieta</a:t>
            </a:r>
            <a:r>
              <a:rPr lang="en-GB" sz="2400" b="1" i="1" dirty="0">
                <a:solidFill>
                  <a:srgbClr val="C00000"/>
                </a:solidFill>
              </a:rPr>
              <a:t>̀ </a:t>
            </a:r>
            <a:r>
              <a:rPr lang="en-GB" sz="2400" b="1" i="1" dirty="0" err="1">
                <a:solidFill>
                  <a:srgbClr val="C00000"/>
                </a:solidFill>
              </a:rPr>
              <a:t>orizzontale</a:t>
            </a:r>
            <a:r>
              <a:rPr lang="en-GB" sz="2400" b="1" i="1" dirty="0">
                <a:solidFill>
                  <a:srgbClr val="C00000"/>
                </a:solidFill>
              </a:rPr>
              <a:t> </a:t>
            </a:r>
            <a:r>
              <a:rPr lang="en-GB" sz="2400" b="1" i="1" dirty="0" err="1">
                <a:solidFill>
                  <a:srgbClr val="C00000"/>
                </a:solidFill>
              </a:rPr>
              <a:t>valorizzato</a:t>
            </a:r>
            <a:r>
              <a:rPr lang="en-GB" sz="2400" b="1" i="1" dirty="0">
                <a:solidFill>
                  <a:srgbClr val="C00000"/>
                </a:solidFill>
              </a:rPr>
              <a:t> </a:t>
            </a:r>
            <a:r>
              <a:rPr lang="en-GB" sz="2400" b="1" i="1" dirty="0" err="1">
                <a:solidFill>
                  <a:srgbClr val="C00000"/>
                </a:solidFill>
              </a:rPr>
              <a:t>dall’art</a:t>
            </a:r>
            <a:r>
              <a:rPr lang="en-GB" sz="2400" b="1" i="1" dirty="0">
                <a:solidFill>
                  <a:srgbClr val="C00000"/>
                </a:solidFill>
              </a:rPr>
              <a:t>. 118, quarto comma, Cost. </a:t>
            </a:r>
            <a:br>
              <a:rPr lang="en-GB" sz="2400" b="1" i="1" dirty="0">
                <a:solidFill>
                  <a:srgbClr val="C00000"/>
                </a:solidFill>
              </a:rPr>
            </a:br>
            <a:r>
              <a:rPr lang="en-GB" sz="2400" b="1" i="1" dirty="0" err="1">
                <a:solidFill>
                  <a:srgbClr val="C00000"/>
                </a:solidFill>
              </a:rPr>
              <a:t>Tali</a:t>
            </a:r>
            <a:r>
              <a:rPr lang="en-GB" sz="2400" b="1" i="1" dirty="0">
                <a:solidFill>
                  <a:srgbClr val="C00000"/>
                </a:solidFill>
              </a:rPr>
              <a:t> </a:t>
            </a:r>
            <a:r>
              <a:rPr lang="en-GB" sz="2400" b="1" i="1" dirty="0" err="1">
                <a:solidFill>
                  <a:srgbClr val="C00000"/>
                </a:solidFill>
              </a:rPr>
              <a:t>elementi</a:t>
            </a:r>
            <a:r>
              <a:rPr lang="en-GB" sz="2400" b="1" i="1" dirty="0">
                <a:solidFill>
                  <a:srgbClr val="C00000"/>
                </a:solidFill>
              </a:rPr>
              <a:t> </a:t>
            </a:r>
            <a:r>
              <a:rPr lang="en-GB" sz="2400" b="1" i="1" dirty="0" err="1">
                <a:solidFill>
                  <a:srgbClr val="C00000"/>
                </a:solidFill>
              </a:rPr>
              <a:t>sono</a:t>
            </a:r>
            <a:r>
              <a:rPr lang="en-GB" sz="2400" b="1" i="1" dirty="0">
                <a:solidFill>
                  <a:srgbClr val="C00000"/>
                </a:solidFill>
              </a:rPr>
              <a:t> </a:t>
            </a:r>
            <a:r>
              <a:rPr lang="en-GB" sz="2400" b="1" i="1" dirty="0" err="1">
                <a:solidFill>
                  <a:srgbClr val="C00000"/>
                </a:solidFill>
              </a:rPr>
              <a:t>quindi</a:t>
            </a:r>
            <a:r>
              <a:rPr lang="en-GB" sz="2400" b="1" i="1" dirty="0">
                <a:solidFill>
                  <a:srgbClr val="C00000"/>
                </a:solidFill>
              </a:rPr>
              <a:t> </a:t>
            </a:r>
            <a:r>
              <a:rPr lang="en-GB" sz="2400" b="1" i="1" dirty="0" err="1">
                <a:solidFill>
                  <a:srgbClr val="C00000"/>
                </a:solidFill>
              </a:rPr>
              <a:t>valorizzati</a:t>
            </a:r>
            <a:r>
              <a:rPr lang="en-GB" sz="2400" b="1" i="1" dirty="0">
                <a:solidFill>
                  <a:srgbClr val="C00000"/>
                </a:solidFill>
              </a:rPr>
              <a:t> come la </a:t>
            </a:r>
            <a:r>
              <a:rPr lang="en-GB" sz="2400" b="1" i="1" dirty="0" err="1">
                <a:solidFill>
                  <a:srgbClr val="C00000"/>
                </a:solidFill>
              </a:rPr>
              <a:t>chiave</a:t>
            </a:r>
            <a:r>
              <a:rPr lang="en-GB" sz="2400" b="1" i="1" dirty="0">
                <a:solidFill>
                  <a:srgbClr val="C00000"/>
                </a:solidFill>
              </a:rPr>
              <a:t> di volta di un nuovo </a:t>
            </a:r>
            <a:r>
              <a:rPr lang="en-GB" sz="2400" b="1" i="1" dirty="0" err="1">
                <a:solidFill>
                  <a:srgbClr val="C00000"/>
                </a:solidFill>
              </a:rPr>
              <a:t>rapporto</a:t>
            </a:r>
            <a:r>
              <a:rPr lang="en-GB" sz="2400" b="1" i="1" dirty="0">
                <a:solidFill>
                  <a:srgbClr val="C00000"/>
                </a:solidFill>
              </a:rPr>
              <a:t> </a:t>
            </a:r>
            <a:r>
              <a:rPr lang="en-GB" sz="2400" b="1" i="1" dirty="0" err="1">
                <a:solidFill>
                  <a:srgbClr val="C00000"/>
                </a:solidFill>
              </a:rPr>
              <a:t>collaborativo</a:t>
            </a:r>
            <a:r>
              <a:rPr lang="en-GB" sz="2400" b="1" i="1" dirty="0">
                <a:solidFill>
                  <a:srgbClr val="C00000"/>
                </a:solidFill>
              </a:rPr>
              <a:t> con </a:t>
            </a:r>
            <a:r>
              <a:rPr lang="en-GB" sz="2400" b="1" i="1" dirty="0" err="1">
                <a:solidFill>
                  <a:srgbClr val="C00000"/>
                </a:solidFill>
              </a:rPr>
              <a:t>i</a:t>
            </a:r>
            <a:r>
              <a:rPr lang="en-GB" sz="2400" b="1" i="1" dirty="0">
                <a:solidFill>
                  <a:srgbClr val="C00000"/>
                </a:solidFill>
              </a:rPr>
              <a:t> </a:t>
            </a:r>
            <a:r>
              <a:rPr lang="en-GB" sz="2400" b="1" i="1" dirty="0" err="1">
                <a:solidFill>
                  <a:srgbClr val="C00000"/>
                </a:solidFill>
              </a:rPr>
              <a:t>soggetti</a:t>
            </a:r>
            <a:r>
              <a:rPr lang="en-GB" sz="2400" b="1" i="1" dirty="0">
                <a:solidFill>
                  <a:srgbClr val="C00000"/>
                </a:solidFill>
              </a:rPr>
              <a:t> </a:t>
            </a:r>
            <a:r>
              <a:rPr lang="en-GB" sz="2400" b="1" i="1" dirty="0" err="1">
                <a:solidFill>
                  <a:srgbClr val="C00000"/>
                </a:solidFill>
              </a:rPr>
              <a:t>pubblici</a:t>
            </a:r>
            <a:r>
              <a:rPr lang="en-GB" sz="2400" b="1" i="1" dirty="0">
                <a:solidFill>
                  <a:srgbClr val="C00000"/>
                </a:solidFill>
              </a:rPr>
              <a:t>: secondo le </a:t>
            </a:r>
            <a:r>
              <a:rPr lang="en-GB" sz="2400" b="1" i="1" dirty="0" err="1">
                <a:solidFill>
                  <a:srgbClr val="C00000"/>
                </a:solidFill>
              </a:rPr>
              <a:t>disposizioni</a:t>
            </a:r>
            <a:r>
              <a:rPr lang="en-GB" sz="2400" b="1" i="1" dirty="0">
                <a:solidFill>
                  <a:srgbClr val="C00000"/>
                </a:solidFill>
              </a:rPr>
              <a:t> </a:t>
            </a:r>
            <a:r>
              <a:rPr lang="en-GB" sz="2400" b="1" i="1" dirty="0" err="1">
                <a:solidFill>
                  <a:srgbClr val="C00000"/>
                </a:solidFill>
              </a:rPr>
              <a:t>specifiche</a:t>
            </a:r>
            <a:r>
              <a:rPr lang="en-GB" sz="2400" b="1" i="1" dirty="0">
                <a:solidFill>
                  <a:srgbClr val="C00000"/>
                </a:solidFill>
              </a:rPr>
              <a:t> </a:t>
            </a:r>
            <a:r>
              <a:rPr lang="en-GB" sz="2400" b="1" i="1" dirty="0" err="1">
                <a:solidFill>
                  <a:srgbClr val="C00000"/>
                </a:solidFill>
              </a:rPr>
              <a:t>delle</a:t>
            </a:r>
            <a:r>
              <a:rPr lang="en-GB" sz="2400" b="1" i="1" dirty="0">
                <a:solidFill>
                  <a:srgbClr val="C00000"/>
                </a:solidFill>
              </a:rPr>
              <a:t> </a:t>
            </a:r>
            <a:r>
              <a:rPr lang="en-GB" sz="2400" b="1" i="1" dirty="0" err="1">
                <a:solidFill>
                  <a:srgbClr val="C00000"/>
                </a:solidFill>
              </a:rPr>
              <a:t>leggi</a:t>
            </a:r>
            <a:r>
              <a:rPr lang="en-GB" sz="2400" b="1" i="1" dirty="0">
                <a:solidFill>
                  <a:srgbClr val="C00000"/>
                </a:solidFill>
              </a:rPr>
              <a:t> di </a:t>
            </a:r>
            <a:r>
              <a:rPr lang="en-GB" sz="2400" b="1" i="1" dirty="0" err="1">
                <a:solidFill>
                  <a:srgbClr val="C00000"/>
                </a:solidFill>
              </a:rPr>
              <a:t>settore</a:t>
            </a:r>
            <a:r>
              <a:rPr lang="en-GB" sz="2400" b="1" i="1" dirty="0">
                <a:solidFill>
                  <a:srgbClr val="C00000"/>
                </a:solidFill>
              </a:rPr>
              <a:t> e in </a:t>
            </a:r>
            <a:r>
              <a:rPr lang="en-GB" sz="2400" b="1" i="1" dirty="0" err="1">
                <a:solidFill>
                  <a:srgbClr val="C00000"/>
                </a:solidFill>
              </a:rPr>
              <a:t>coerenza</a:t>
            </a:r>
            <a:r>
              <a:rPr lang="en-GB" sz="2400" b="1" i="1" dirty="0">
                <a:solidFill>
                  <a:srgbClr val="C00000"/>
                </a:solidFill>
              </a:rPr>
              <a:t> con </a:t>
            </a:r>
            <a:r>
              <a:rPr lang="en-GB" sz="2400" b="1" i="1" dirty="0" err="1">
                <a:solidFill>
                  <a:srgbClr val="C00000"/>
                </a:solidFill>
              </a:rPr>
              <a:t>quanto</a:t>
            </a:r>
            <a:r>
              <a:rPr lang="en-GB" sz="2400" b="1" i="1" dirty="0">
                <a:solidFill>
                  <a:srgbClr val="C00000"/>
                </a:solidFill>
              </a:rPr>
              <a:t> </a:t>
            </a:r>
            <a:r>
              <a:rPr lang="en-GB" sz="2400" b="1" i="1" dirty="0" err="1">
                <a:solidFill>
                  <a:srgbClr val="C00000"/>
                </a:solidFill>
              </a:rPr>
              <a:t>disposto</a:t>
            </a:r>
            <a:r>
              <a:rPr lang="en-GB" sz="2400" b="1" i="1" dirty="0">
                <a:solidFill>
                  <a:srgbClr val="C00000"/>
                </a:solidFill>
              </a:rPr>
              <a:t> dal </a:t>
            </a:r>
            <a:r>
              <a:rPr lang="en-GB" sz="2400" b="1" i="1" dirty="0" err="1">
                <a:solidFill>
                  <a:srgbClr val="C00000"/>
                </a:solidFill>
              </a:rPr>
              <a:t>codice</a:t>
            </a:r>
            <a:r>
              <a:rPr lang="en-GB" sz="2400" b="1" i="1" dirty="0">
                <a:solidFill>
                  <a:srgbClr val="C00000"/>
                </a:solidFill>
              </a:rPr>
              <a:t> </a:t>
            </a:r>
            <a:r>
              <a:rPr lang="en-GB" sz="2400" b="1" i="1" dirty="0" err="1">
                <a:solidFill>
                  <a:srgbClr val="C00000"/>
                </a:solidFill>
              </a:rPr>
              <a:t>medesimo</a:t>
            </a:r>
            <a:r>
              <a:rPr lang="en-GB" sz="2400" b="1" i="1" dirty="0">
                <a:solidFill>
                  <a:srgbClr val="C00000"/>
                </a:solidFill>
              </a:rPr>
              <a:t>, </a:t>
            </a:r>
            <a:r>
              <a:rPr lang="en-GB" sz="2400" b="1" i="1" dirty="0" err="1">
                <a:solidFill>
                  <a:srgbClr val="C00000"/>
                </a:solidFill>
              </a:rPr>
              <a:t>agli</a:t>
            </a:r>
            <a:r>
              <a:rPr lang="en-GB" sz="2400" b="1" i="1" dirty="0">
                <a:solidFill>
                  <a:srgbClr val="C00000"/>
                </a:solidFill>
              </a:rPr>
              <a:t> ETS, al fine di </a:t>
            </a:r>
            <a:r>
              <a:rPr lang="en-GB" sz="2400" b="1" i="1" dirty="0" err="1">
                <a:solidFill>
                  <a:srgbClr val="C00000"/>
                </a:solidFill>
              </a:rPr>
              <a:t>rendere</a:t>
            </a:r>
            <a:r>
              <a:rPr lang="en-GB" sz="2400" b="1" i="1" dirty="0">
                <a:solidFill>
                  <a:srgbClr val="C00000"/>
                </a:solidFill>
              </a:rPr>
              <a:t> più </a:t>
            </a:r>
            <a:r>
              <a:rPr lang="en-GB" sz="2400" b="1" i="1" dirty="0" err="1">
                <a:solidFill>
                  <a:srgbClr val="C00000"/>
                </a:solidFill>
              </a:rPr>
              <a:t>efficace</a:t>
            </a:r>
            <a:r>
              <a:rPr lang="en-GB" sz="2400" b="1" i="1" dirty="0">
                <a:solidFill>
                  <a:srgbClr val="C00000"/>
                </a:solidFill>
              </a:rPr>
              <a:t> </a:t>
            </a:r>
            <a:r>
              <a:rPr lang="en-GB" sz="2400" b="1" i="1" dirty="0" err="1">
                <a:solidFill>
                  <a:srgbClr val="C00000"/>
                </a:solidFill>
              </a:rPr>
              <a:t>l’azione</a:t>
            </a:r>
            <a:r>
              <a:rPr lang="en-GB" sz="2400" b="1" i="1" dirty="0">
                <a:solidFill>
                  <a:srgbClr val="C00000"/>
                </a:solidFill>
              </a:rPr>
              <a:t> </a:t>
            </a:r>
            <a:r>
              <a:rPr lang="en-GB" sz="2400" b="1" i="1" dirty="0" err="1">
                <a:solidFill>
                  <a:srgbClr val="C00000"/>
                </a:solidFill>
              </a:rPr>
              <a:t>amministrativa</a:t>
            </a:r>
            <a:r>
              <a:rPr lang="en-GB" sz="2400" b="1" i="1" dirty="0">
                <a:solidFill>
                  <a:srgbClr val="C00000"/>
                </a:solidFill>
              </a:rPr>
              <a:t> </a:t>
            </a:r>
            <a:r>
              <a:rPr lang="en-GB" sz="2400" b="1" i="1" dirty="0" err="1">
                <a:solidFill>
                  <a:srgbClr val="C00000"/>
                </a:solidFill>
              </a:rPr>
              <a:t>nei</a:t>
            </a:r>
            <a:r>
              <a:rPr lang="en-GB" sz="2400" b="1" i="1" dirty="0">
                <a:solidFill>
                  <a:srgbClr val="C00000"/>
                </a:solidFill>
              </a:rPr>
              <a:t> </a:t>
            </a:r>
            <a:r>
              <a:rPr lang="en-GB" sz="2400" b="1" i="1" dirty="0" err="1">
                <a:solidFill>
                  <a:srgbClr val="C00000"/>
                </a:solidFill>
              </a:rPr>
              <a:t>settori</a:t>
            </a:r>
            <a:r>
              <a:rPr lang="en-GB" sz="2400" b="1" i="1" dirty="0">
                <a:solidFill>
                  <a:srgbClr val="C00000"/>
                </a:solidFill>
              </a:rPr>
              <a:t> di </a:t>
            </a:r>
            <a:r>
              <a:rPr lang="en-GB" sz="2400" b="1" i="1" dirty="0" err="1">
                <a:solidFill>
                  <a:srgbClr val="C00000"/>
                </a:solidFill>
              </a:rPr>
              <a:t>attivita</a:t>
            </a:r>
            <a:r>
              <a:rPr lang="en-GB" sz="2400" b="1" i="1" dirty="0">
                <a:solidFill>
                  <a:srgbClr val="C00000"/>
                </a:solidFill>
              </a:rPr>
              <a:t>̀ di interesse </a:t>
            </a:r>
            <a:r>
              <a:rPr lang="en-GB" sz="2400" b="1" i="1" dirty="0" err="1">
                <a:solidFill>
                  <a:srgbClr val="C00000"/>
                </a:solidFill>
              </a:rPr>
              <a:t>generale</a:t>
            </a:r>
            <a:r>
              <a:rPr lang="en-GB" sz="2400" b="1" i="1" dirty="0">
                <a:solidFill>
                  <a:srgbClr val="C00000"/>
                </a:solidFill>
              </a:rPr>
              <a:t> </a:t>
            </a:r>
            <a:r>
              <a:rPr lang="en-GB" sz="2400" b="1" i="1" dirty="0" err="1">
                <a:solidFill>
                  <a:srgbClr val="C00000"/>
                </a:solidFill>
              </a:rPr>
              <a:t>definiti</a:t>
            </a:r>
            <a:r>
              <a:rPr lang="en-GB" sz="2400" b="1" i="1" dirty="0">
                <a:solidFill>
                  <a:srgbClr val="C00000"/>
                </a:solidFill>
              </a:rPr>
              <a:t> dal CTS, è </a:t>
            </a:r>
            <a:r>
              <a:rPr lang="en-GB" sz="2400" b="1" i="1" dirty="0" err="1">
                <a:solidFill>
                  <a:srgbClr val="C00000"/>
                </a:solidFill>
              </a:rPr>
              <a:t>riconosciuta</a:t>
            </a:r>
            <a:r>
              <a:rPr lang="en-GB" sz="2400" b="1" i="1" dirty="0">
                <a:solidFill>
                  <a:srgbClr val="C00000"/>
                </a:solidFill>
              </a:rPr>
              <a:t> una </a:t>
            </a:r>
            <a:r>
              <a:rPr lang="en-GB" sz="2400" b="1" i="1" dirty="0" err="1">
                <a:solidFill>
                  <a:srgbClr val="C00000"/>
                </a:solidFill>
              </a:rPr>
              <a:t>specifica</a:t>
            </a:r>
            <a:r>
              <a:rPr lang="en-GB" sz="2400" b="1" i="1" dirty="0">
                <a:solidFill>
                  <a:srgbClr val="C00000"/>
                </a:solidFill>
              </a:rPr>
              <a:t> </a:t>
            </a:r>
            <a:r>
              <a:rPr lang="en-GB" sz="2400" b="1" i="1" dirty="0" err="1">
                <a:solidFill>
                  <a:srgbClr val="C00000"/>
                </a:solidFill>
              </a:rPr>
              <a:t>attitudine</a:t>
            </a:r>
            <a:r>
              <a:rPr lang="en-GB" sz="2400" b="1" i="1" dirty="0">
                <a:solidFill>
                  <a:srgbClr val="C00000"/>
                </a:solidFill>
              </a:rPr>
              <a:t> a </a:t>
            </a:r>
            <a:r>
              <a:rPr lang="en-GB" sz="2400" b="1" i="1" dirty="0" err="1">
                <a:solidFill>
                  <a:srgbClr val="C00000"/>
                </a:solidFill>
              </a:rPr>
              <a:t>partecipare</a:t>
            </a:r>
            <a:r>
              <a:rPr lang="en-GB" sz="2400" b="1" i="1" dirty="0">
                <a:solidFill>
                  <a:srgbClr val="C00000"/>
                </a:solidFill>
              </a:rPr>
              <a:t> </a:t>
            </a:r>
            <a:r>
              <a:rPr lang="en-GB" sz="2400" b="1" i="1" dirty="0" err="1">
                <a:solidFill>
                  <a:srgbClr val="C00000"/>
                </a:solidFill>
              </a:rPr>
              <a:t>insieme</a:t>
            </a:r>
            <a:r>
              <a:rPr lang="en-GB" sz="2400" b="1" i="1" dirty="0">
                <a:solidFill>
                  <a:srgbClr val="C00000"/>
                </a:solidFill>
              </a:rPr>
              <a:t> ai </a:t>
            </a:r>
            <a:r>
              <a:rPr lang="en-GB" sz="2400" b="1" i="1" dirty="0" err="1">
                <a:solidFill>
                  <a:srgbClr val="C00000"/>
                </a:solidFill>
              </a:rPr>
              <a:t>soggetti</a:t>
            </a:r>
            <a:r>
              <a:rPr lang="en-GB" sz="2400" b="1" i="1" dirty="0">
                <a:solidFill>
                  <a:srgbClr val="C00000"/>
                </a:solidFill>
              </a:rPr>
              <a:t> </a:t>
            </a:r>
            <a:r>
              <a:rPr lang="en-GB" sz="2400" b="1" i="1" dirty="0" err="1">
                <a:solidFill>
                  <a:srgbClr val="C00000"/>
                </a:solidFill>
              </a:rPr>
              <a:t>pubblici</a:t>
            </a:r>
            <a:r>
              <a:rPr lang="en-GB" sz="2400" b="1" i="1" dirty="0">
                <a:solidFill>
                  <a:srgbClr val="C00000"/>
                </a:solidFill>
              </a:rPr>
              <a:t> </a:t>
            </a:r>
            <a:r>
              <a:rPr lang="en-GB" sz="2400" b="1" i="1" dirty="0" err="1">
                <a:solidFill>
                  <a:srgbClr val="C00000"/>
                </a:solidFill>
              </a:rPr>
              <a:t>alla</a:t>
            </a:r>
            <a:r>
              <a:rPr lang="en-GB" sz="2400" b="1" i="1" dirty="0">
                <a:solidFill>
                  <a:srgbClr val="C00000"/>
                </a:solidFill>
              </a:rPr>
              <a:t> </a:t>
            </a:r>
            <a:r>
              <a:rPr lang="en-GB" sz="2400" b="1" i="1" dirty="0" err="1">
                <a:solidFill>
                  <a:srgbClr val="C00000"/>
                </a:solidFill>
              </a:rPr>
              <a:t>realizzazione</a:t>
            </a:r>
            <a:r>
              <a:rPr lang="en-GB" sz="2400" b="1" i="1" dirty="0">
                <a:solidFill>
                  <a:srgbClr val="C00000"/>
                </a:solidFill>
              </a:rPr>
              <a:t> </a:t>
            </a:r>
            <a:r>
              <a:rPr lang="en-GB" sz="2400" b="1" i="1" dirty="0" err="1">
                <a:solidFill>
                  <a:srgbClr val="C00000"/>
                </a:solidFill>
              </a:rPr>
              <a:t>dell’interesse</a:t>
            </a:r>
            <a:r>
              <a:rPr lang="en-GB" sz="2400" b="1" i="1" dirty="0">
                <a:solidFill>
                  <a:srgbClr val="C00000"/>
                </a:solidFill>
              </a:rPr>
              <a:t> </a:t>
            </a:r>
            <a:r>
              <a:rPr lang="en-GB" sz="2400" b="1" i="1" dirty="0" err="1">
                <a:solidFill>
                  <a:srgbClr val="C00000"/>
                </a:solidFill>
              </a:rPr>
              <a:t>generale</a:t>
            </a:r>
            <a:r>
              <a:rPr lang="en-GB" sz="2400" dirty="0"/>
              <a:t>”. </a:t>
            </a:r>
            <a:endParaRPr lang="it-IT" sz="2400" b="1" dirty="0">
              <a:solidFill>
                <a:srgbClr val="0070C0"/>
              </a:solidFill>
            </a:endParaRPr>
          </a:p>
        </p:txBody>
      </p:sp>
      <p:pic>
        <p:nvPicPr>
          <p:cNvPr id="6" name="Immagine 5">
            <a:extLst>
              <a:ext uri="{FF2B5EF4-FFF2-40B4-BE49-F238E27FC236}">
                <a16:creationId xmlns:a16="http://schemas.microsoft.com/office/drawing/2014/main" id="{03E28354-F7B1-4AAC-A211-F0123888E9B7}"/>
              </a:ext>
            </a:extLst>
          </p:cNvPr>
          <p:cNvPicPr>
            <a:picLocks noChangeAspect="1"/>
          </p:cNvPicPr>
          <p:nvPr/>
        </p:nvPicPr>
        <p:blipFill>
          <a:blip r:embed="rId4"/>
          <a:stretch>
            <a:fillRect/>
          </a:stretch>
        </p:blipFill>
        <p:spPr>
          <a:xfrm>
            <a:off x="8170606" y="271364"/>
            <a:ext cx="2408617" cy="664522"/>
          </a:xfrm>
          <a:prstGeom prst="rect">
            <a:avLst/>
          </a:prstGeom>
        </p:spPr>
      </p:pic>
      <p:sp>
        <p:nvSpPr>
          <p:cNvPr id="3" name="Slide Number Placeholder 2">
            <a:extLst>
              <a:ext uri="{FF2B5EF4-FFF2-40B4-BE49-F238E27FC236}">
                <a16:creationId xmlns:a16="http://schemas.microsoft.com/office/drawing/2014/main" id="{6D185305-7A59-644D-A1F8-D7A4DFB4D111}"/>
              </a:ext>
            </a:extLst>
          </p:cNvPr>
          <p:cNvSpPr>
            <a:spLocks noGrp="1"/>
          </p:cNvSpPr>
          <p:nvPr>
            <p:ph type="sldNum" sz="quarter" idx="12"/>
          </p:nvPr>
        </p:nvSpPr>
        <p:spPr/>
        <p:txBody>
          <a:bodyPr/>
          <a:lstStyle/>
          <a:p>
            <a:fld id="{914BC010-8FDF-45A7-8B9A-5894046A0D1A}" type="slidenum">
              <a:rPr lang="it-IT" sz="1800" smtClean="0">
                <a:solidFill>
                  <a:srgbClr val="FF0000"/>
                </a:solidFill>
              </a:rPr>
              <a:t>7</a:t>
            </a:fld>
            <a:endParaRPr lang="it-IT" sz="1800" dirty="0">
              <a:solidFill>
                <a:srgbClr val="FF0000"/>
              </a:solidFill>
            </a:endParaRPr>
          </a:p>
        </p:txBody>
      </p:sp>
    </p:spTree>
    <p:extLst>
      <p:ext uri="{BB962C8B-B14F-4D97-AF65-F5344CB8AC3E}">
        <p14:creationId xmlns:p14="http://schemas.microsoft.com/office/powerpoint/2010/main" val="157073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5EC2B493-DB85-474A-A6FB-D39A341C8180}"/>
              </a:ext>
            </a:extLst>
          </p:cNvPr>
          <p:cNvPicPr>
            <a:picLocks noChangeAspect="1"/>
          </p:cNvPicPr>
          <p:nvPr/>
        </p:nvPicPr>
        <p:blipFill>
          <a:blip r:embed="rId2"/>
          <a:stretch>
            <a:fillRect/>
          </a:stretch>
        </p:blipFill>
        <p:spPr>
          <a:xfrm>
            <a:off x="1058055" y="214093"/>
            <a:ext cx="1713124" cy="707197"/>
          </a:xfrm>
          <a:prstGeom prst="rect">
            <a:avLst/>
          </a:prstGeom>
        </p:spPr>
      </p:pic>
      <p:pic>
        <p:nvPicPr>
          <p:cNvPr id="5" name="Immagine 4">
            <a:extLst>
              <a:ext uri="{FF2B5EF4-FFF2-40B4-BE49-F238E27FC236}">
                <a16:creationId xmlns:a16="http://schemas.microsoft.com/office/drawing/2014/main" id="{E360B3EF-4C48-47B6-B1FE-CF499631C67D}"/>
              </a:ext>
            </a:extLst>
          </p:cNvPr>
          <p:cNvPicPr>
            <a:picLocks noChangeAspect="1"/>
          </p:cNvPicPr>
          <p:nvPr/>
        </p:nvPicPr>
        <p:blipFill>
          <a:blip r:embed="rId3"/>
          <a:stretch>
            <a:fillRect/>
          </a:stretch>
        </p:blipFill>
        <p:spPr>
          <a:xfrm>
            <a:off x="4992559" y="214093"/>
            <a:ext cx="1341236" cy="676715"/>
          </a:xfrm>
          <a:prstGeom prst="rect">
            <a:avLst/>
          </a:prstGeom>
        </p:spPr>
      </p:pic>
      <p:sp>
        <p:nvSpPr>
          <p:cNvPr id="2" name="Titolo 1">
            <a:extLst>
              <a:ext uri="{FF2B5EF4-FFF2-40B4-BE49-F238E27FC236}">
                <a16:creationId xmlns:a16="http://schemas.microsoft.com/office/drawing/2014/main" id="{B7DCC09D-7F00-4D84-8F8A-462F1B659726}"/>
              </a:ext>
            </a:extLst>
          </p:cNvPr>
          <p:cNvSpPr>
            <a:spLocks noGrp="1"/>
          </p:cNvSpPr>
          <p:nvPr>
            <p:ph type="ctrTitle"/>
          </p:nvPr>
        </p:nvSpPr>
        <p:spPr>
          <a:xfrm>
            <a:off x="226828" y="2264734"/>
            <a:ext cx="11738344" cy="3636335"/>
          </a:xfrm>
          <a:noFill/>
          <a:ln>
            <a:solidFill>
              <a:schemeClr val="accent4"/>
            </a:solidFill>
          </a:ln>
        </p:spPr>
        <p:txBody>
          <a:bodyPr>
            <a:noAutofit/>
          </a:bodyPr>
          <a:lstStyle/>
          <a:p>
            <a:pPr algn="l"/>
            <a:r>
              <a:rPr lang="it-IT" sz="2400" b="1" dirty="0">
                <a:solidFill>
                  <a:srgbClr val="0070C0"/>
                </a:solidFill>
              </a:rPr>
              <a:t>La</a:t>
            </a:r>
            <a:r>
              <a:rPr lang="it-IT" sz="2400" b="1" dirty="0">
                <a:solidFill>
                  <a:srgbClr val="00B050"/>
                </a:solidFill>
              </a:rPr>
              <a:t> Co-programmazione</a:t>
            </a:r>
            <a:r>
              <a:rPr lang="it-IT" sz="2400" b="1" dirty="0">
                <a:solidFill>
                  <a:srgbClr val="0070C0"/>
                </a:solidFill>
              </a:rPr>
              <a:t> nella sentenza della Corte costituzionale n.  </a:t>
            </a:r>
            <a:r>
              <a:rPr lang="it-IT" sz="2400" b="1" dirty="0">
                <a:solidFill>
                  <a:srgbClr val="C00000"/>
                </a:solidFill>
              </a:rPr>
              <a:t>131</a:t>
            </a:r>
            <a:r>
              <a:rPr lang="it-IT" sz="2400" b="1" dirty="0">
                <a:solidFill>
                  <a:srgbClr val="0070C0"/>
                </a:solidFill>
              </a:rPr>
              <a:t> del  </a:t>
            </a:r>
            <a:r>
              <a:rPr lang="it-IT" sz="2400" b="1" dirty="0">
                <a:solidFill>
                  <a:srgbClr val="C00000"/>
                </a:solidFill>
              </a:rPr>
              <a:t>2020.</a:t>
            </a:r>
            <a:r>
              <a:rPr lang="it-IT" sz="2400" b="1" dirty="0">
                <a:solidFill>
                  <a:srgbClr val="0070C0"/>
                </a:solidFill>
              </a:rPr>
              <a:t/>
            </a:r>
            <a:br>
              <a:rPr lang="it-IT" sz="2400" b="1" dirty="0">
                <a:solidFill>
                  <a:srgbClr val="0070C0"/>
                </a:solidFill>
              </a:rPr>
            </a:br>
            <a:r>
              <a:rPr lang="it-IT" sz="2400" b="1" dirty="0">
                <a:solidFill>
                  <a:srgbClr val="0070C0"/>
                </a:solidFill>
              </a:rPr>
              <a:t/>
            </a:r>
            <a:br>
              <a:rPr lang="it-IT" sz="2400" b="1" dirty="0">
                <a:solidFill>
                  <a:srgbClr val="0070C0"/>
                </a:solidFill>
              </a:rPr>
            </a:br>
            <a:r>
              <a:rPr lang="it-IT" sz="2400" b="1" dirty="0">
                <a:solidFill>
                  <a:srgbClr val="0070C0"/>
                </a:solidFill>
              </a:rPr>
              <a:t>«</a:t>
            </a:r>
            <a:r>
              <a:rPr lang="en-GB" sz="2400" b="1" i="1" dirty="0" err="1">
                <a:solidFill>
                  <a:srgbClr val="C00000"/>
                </a:solidFill>
              </a:rPr>
              <a:t>Gli</a:t>
            </a:r>
            <a:r>
              <a:rPr lang="en-GB" sz="2400" b="1" i="1" dirty="0">
                <a:solidFill>
                  <a:srgbClr val="C00000"/>
                </a:solidFill>
              </a:rPr>
              <a:t> ETS, in </a:t>
            </a:r>
            <a:r>
              <a:rPr lang="en-GB" sz="2400" b="1" i="1" dirty="0" err="1">
                <a:solidFill>
                  <a:srgbClr val="C00000"/>
                </a:solidFill>
              </a:rPr>
              <a:t>quanto</a:t>
            </a:r>
            <a:r>
              <a:rPr lang="en-GB" sz="2400" b="1" i="1" dirty="0">
                <a:solidFill>
                  <a:srgbClr val="C00000"/>
                </a:solidFill>
              </a:rPr>
              <a:t> </a:t>
            </a:r>
            <a:r>
              <a:rPr lang="en-GB" sz="2400" b="1" i="1" dirty="0" err="1">
                <a:solidFill>
                  <a:srgbClr val="C00000"/>
                </a:solidFill>
              </a:rPr>
              <a:t>rappresentativi</a:t>
            </a:r>
            <a:r>
              <a:rPr lang="en-GB" sz="2400" b="1" i="1" dirty="0">
                <a:solidFill>
                  <a:srgbClr val="C00000"/>
                </a:solidFill>
              </a:rPr>
              <a:t> </a:t>
            </a:r>
            <a:r>
              <a:rPr lang="en-GB" sz="2400" b="1" i="1" dirty="0" err="1">
                <a:solidFill>
                  <a:srgbClr val="C00000"/>
                </a:solidFill>
              </a:rPr>
              <a:t>della</a:t>
            </a:r>
            <a:r>
              <a:rPr lang="en-GB" sz="2400" b="1" i="1" dirty="0">
                <a:solidFill>
                  <a:srgbClr val="C00000"/>
                </a:solidFill>
              </a:rPr>
              <a:t> “</a:t>
            </a:r>
            <a:r>
              <a:rPr lang="en-GB" sz="2400" b="1" i="1" dirty="0" err="1">
                <a:solidFill>
                  <a:srgbClr val="C00000"/>
                </a:solidFill>
              </a:rPr>
              <a:t>societa</a:t>
            </a:r>
            <a:r>
              <a:rPr lang="en-GB" sz="2400" b="1" i="1" dirty="0">
                <a:solidFill>
                  <a:srgbClr val="C00000"/>
                </a:solidFill>
              </a:rPr>
              <a:t>̀ </a:t>
            </a:r>
            <a:r>
              <a:rPr lang="en-GB" sz="2400" b="1" i="1" dirty="0" err="1">
                <a:solidFill>
                  <a:srgbClr val="C00000"/>
                </a:solidFill>
              </a:rPr>
              <a:t>solidale</a:t>
            </a:r>
            <a:r>
              <a:rPr lang="en-GB" sz="2400" b="1" i="1" dirty="0">
                <a:solidFill>
                  <a:srgbClr val="C00000"/>
                </a:solidFill>
              </a:rPr>
              <a:t>”, del resto, </a:t>
            </a:r>
            <a:r>
              <a:rPr lang="en-GB" sz="2400" b="1" i="1" dirty="0" err="1">
                <a:solidFill>
                  <a:srgbClr val="C00000"/>
                </a:solidFill>
              </a:rPr>
              <a:t>spesso</a:t>
            </a:r>
            <a:r>
              <a:rPr lang="en-GB" sz="2400" b="1" i="1" dirty="0">
                <a:solidFill>
                  <a:srgbClr val="C00000"/>
                </a:solidFill>
              </a:rPr>
              <a:t> </a:t>
            </a:r>
            <a:r>
              <a:rPr lang="en-GB" sz="2400" b="1" i="1" dirty="0" err="1">
                <a:solidFill>
                  <a:srgbClr val="C00000"/>
                </a:solidFill>
              </a:rPr>
              <a:t>costituiscono</a:t>
            </a:r>
            <a:r>
              <a:rPr lang="en-GB" sz="2400" b="1" i="1" dirty="0">
                <a:solidFill>
                  <a:srgbClr val="C00000"/>
                </a:solidFill>
              </a:rPr>
              <a:t> </a:t>
            </a:r>
            <a:r>
              <a:rPr lang="en-GB" sz="2400" b="1" i="1" dirty="0" err="1">
                <a:solidFill>
                  <a:srgbClr val="C00000"/>
                </a:solidFill>
              </a:rPr>
              <a:t>sul</a:t>
            </a:r>
            <a:r>
              <a:rPr lang="en-GB" sz="2400" b="1" i="1" dirty="0">
                <a:solidFill>
                  <a:srgbClr val="C00000"/>
                </a:solidFill>
              </a:rPr>
              <a:t> </a:t>
            </a:r>
            <a:r>
              <a:rPr lang="en-GB" sz="2400" b="1" i="1" dirty="0" err="1">
                <a:solidFill>
                  <a:srgbClr val="C00000"/>
                </a:solidFill>
              </a:rPr>
              <a:t>territorio</a:t>
            </a:r>
            <a:r>
              <a:rPr lang="en-GB" sz="2400" b="1" i="1" dirty="0">
                <a:solidFill>
                  <a:srgbClr val="C00000"/>
                </a:solidFill>
              </a:rPr>
              <a:t> una rete </a:t>
            </a:r>
            <a:r>
              <a:rPr lang="en-GB" sz="2400" b="1" i="1" dirty="0" err="1">
                <a:solidFill>
                  <a:srgbClr val="C00000"/>
                </a:solidFill>
              </a:rPr>
              <a:t>capillare</a:t>
            </a:r>
            <a:r>
              <a:rPr lang="en-GB" sz="2400" b="1" i="1" dirty="0">
                <a:solidFill>
                  <a:srgbClr val="C00000"/>
                </a:solidFill>
              </a:rPr>
              <a:t> di </a:t>
            </a:r>
            <a:r>
              <a:rPr lang="en-GB" sz="2400" b="1" i="1" dirty="0" err="1">
                <a:solidFill>
                  <a:srgbClr val="C00000"/>
                </a:solidFill>
              </a:rPr>
              <a:t>vicinanza</a:t>
            </a:r>
            <a:r>
              <a:rPr lang="en-GB" sz="2400" b="1" i="1" dirty="0">
                <a:solidFill>
                  <a:srgbClr val="C00000"/>
                </a:solidFill>
              </a:rPr>
              <a:t> e </a:t>
            </a:r>
            <a:r>
              <a:rPr lang="en-GB" sz="2400" b="1" i="1" dirty="0" err="1">
                <a:solidFill>
                  <a:srgbClr val="C00000"/>
                </a:solidFill>
              </a:rPr>
              <a:t>solidarieta</a:t>
            </a:r>
            <a:r>
              <a:rPr lang="en-GB" sz="2400" b="1" i="1" dirty="0">
                <a:solidFill>
                  <a:srgbClr val="C00000"/>
                </a:solidFill>
              </a:rPr>
              <a:t>̀, </a:t>
            </a:r>
            <a:r>
              <a:rPr lang="en-GB" sz="2400" b="1" i="1" dirty="0" err="1">
                <a:solidFill>
                  <a:srgbClr val="C00000"/>
                </a:solidFill>
              </a:rPr>
              <a:t>sensibile</a:t>
            </a:r>
            <a:r>
              <a:rPr lang="en-GB" sz="2400" b="1" i="1" dirty="0">
                <a:solidFill>
                  <a:srgbClr val="C00000"/>
                </a:solidFill>
              </a:rPr>
              <a:t> in tempo </a:t>
            </a:r>
            <a:r>
              <a:rPr lang="en-GB" sz="2400" b="1" i="1" dirty="0" err="1">
                <a:solidFill>
                  <a:srgbClr val="C00000"/>
                </a:solidFill>
              </a:rPr>
              <a:t>reale</a:t>
            </a:r>
            <a:r>
              <a:rPr lang="en-GB" sz="2400" b="1" i="1" dirty="0">
                <a:solidFill>
                  <a:srgbClr val="C00000"/>
                </a:solidFill>
              </a:rPr>
              <a:t> alle </a:t>
            </a:r>
            <a:r>
              <a:rPr lang="en-GB" sz="2400" b="1" i="1" dirty="0" err="1">
                <a:solidFill>
                  <a:srgbClr val="C00000"/>
                </a:solidFill>
              </a:rPr>
              <a:t>esigenze</a:t>
            </a:r>
            <a:r>
              <a:rPr lang="en-GB" sz="2400" b="1" i="1" dirty="0">
                <a:solidFill>
                  <a:srgbClr val="C00000"/>
                </a:solidFill>
              </a:rPr>
              <a:t> </a:t>
            </a:r>
            <a:r>
              <a:rPr lang="en-GB" sz="2400" b="1" i="1" dirty="0" err="1">
                <a:solidFill>
                  <a:srgbClr val="C00000"/>
                </a:solidFill>
              </a:rPr>
              <a:t>che</a:t>
            </a:r>
            <a:r>
              <a:rPr lang="en-GB" sz="2400" b="1" i="1" dirty="0">
                <a:solidFill>
                  <a:srgbClr val="C00000"/>
                </a:solidFill>
              </a:rPr>
              <a:t> </a:t>
            </a:r>
            <a:r>
              <a:rPr lang="en-GB" sz="2400" b="1" i="1" dirty="0" err="1">
                <a:solidFill>
                  <a:srgbClr val="C00000"/>
                </a:solidFill>
              </a:rPr>
              <a:t>provengono</a:t>
            </a:r>
            <a:r>
              <a:rPr lang="en-GB" sz="2400" b="1" i="1" dirty="0">
                <a:solidFill>
                  <a:srgbClr val="C00000"/>
                </a:solidFill>
              </a:rPr>
              <a:t> dal </a:t>
            </a:r>
            <a:r>
              <a:rPr lang="en-GB" sz="2400" b="1" i="1" dirty="0" err="1">
                <a:solidFill>
                  <a:srgbClr val="C00000"/>
                </a:solidFill>
              </a:rPr>
              <a:t>tessuto</a:t>
            </a:r>
            <a:r>
              <a:rPr lang="en-GB" sz="2400" b="1" i="1" dirty="0">
                <a:solidFill>
                  <a:srgbClr val="C00000"/>
                </a:solidFill>
              </a:rPr>
              <a:t> </a:t>
            </a:r>
            <a:r>
              <a:rPr lang="en-GB" sz="2400" b="1" i="1" dirty="0" err="1">
                <a:solidFill>
                  <a:srgbClr val="C00000"/>
                </a:solidFill>
              </a:rPr>
              <a:t>sociale</a:t>
            </a:r>
            <a:r>
              <a:rPr lang="en-GB" sz="2400" b="1" i="1" dirty="0">
                <a:solidFill>
                  <a:srgbClr val="C00000"/>
                </a:solidFill>
              </a:rPr>
              <a:t>, e </a:t>
            </a:r>
            <a:r>
              <a:rPr lang="en-GB" sz="2400" b="1" i="1" dirty="0" err="1">
                <a:solidFill>
                  <a:srgbClr val="C00000"/>
                </a:solidFill>
              </a:rPr>
              <a:t>sono</a:t>
            </a:r>
            <a:r>
              <a:rPr lang="en-GB" sz="2400" b="1" i="1" dirty="0">
                <a:solidFill>
                  <a:srgbClr val="C00000"/>
                </a:solidFill>
              </a:rPr>
              <a:t> </a:t>
            </a:r>
            <a:r>
              <a:rPr lang="en-GB" sz="2400" b="1" i="1" dirty="0" err="1">
                <a:solidFill>
                  <a:srgbClr val="C00000"/>
                </a:solidFill>
              </a:rPr>
              <a:t>quindi</a:t>
            </a:r>
            <a:r>
              <a:rPr lang="en-GB" sz="2400" b="1" i="1" dirty="0">
                <a:solidFill>
                  <a:srgbClr val="C00000"/>
                </a:solidFill>
              </a:rPr>
              <a:t> in </a:t>
            </a:r>
            <a:r>
              <a:rPr lang="en-GB" sz="2400" b="1" i="1" dirty="0" err="1">
                <a:solidFill>
                  <a:srgbClr val="C00000"/>
                </a:solidFill>
              </a:rPr>
              <a:t>grado</a:t>
            </a:r>
            <a:r>
              <a:rPr lang="en-GB" sz="2400" b="1" i="1" dirty="0">
                <a:solidFill>
                  <a:srgbClr val="C00000"/>
                </a:solidFill>
              </a:rPr>
              <a:t> di </a:t>
            </a:r>
            <a:r>
              <a:rPr lang="en-GB" sz="2400" b="1" i="1" dirty="0" err="1">
                <a:solidFill>
                  <a:srgbClr val="C00000"/>
                </a:solidFill>
              </a:rPr>
              <a:t>mettere</a:t>
            </a:r>
            <a:r>
              <a:rPr lang="en-GB" sz="2400" b="1" i="1" dirty="0">
                <a:solidFill>
                  <a:srgbClr val="C00000"/>
                </a:solidFill>
              </a:rPr>
              <a:t> a </a:t>
            </a:r>
            <a:r>
              <a:rPr lang="en-GB" sz="2400" b="1" i="1" dirty="0" err="1">
                <a:solidFill>
                  <a:srgbClr val="C00000"/>
                </a:solidFill>
              </a:rPr>
              <a:t>disposizione</a:t>
            </a:r>
            <a:r>
              <a:rPr lang="en-GB" sz="2400" b="1" i="1" dirty="0">
                <a:solidFill>
                  <a:srgbClr val="C00000"/>
                </a:solidFill>
              </a:rPr>
              <a:t> </a:t>
            </a:r>
            <a:r>
              <a:rPr lang="en-GB" sz="2400" b="1" i="1" dirty="0" err="1">
                <a:solidFill>
                  <a:srgbClr val="C00000"/>
                </a:solidFill>
              </a:rPr>
              <a:t>dell’ente</a:t>
            </a:r>
            <a:r>
              <a:rPr lang="en-GB" sz="2400" b="1" i="1" dirty="0">
                <a:solidFill>
                  <a:srgbClr val="C00000"/>
                </a:solidFill>
              </a:rPr>
              <a:t> </a:t>
            </a:r>
            <a:r>
              <a:rPr lang="en-GB" sz="2400" b="1" i="1" dirty="0" err="1">
                <a:solidFill>
                  <a:srgbClr val="C00000"/>
                </a:solidFill>
              </a:rPr>
              <a:t>pubblico</a:t>
            </a:r>
            <a:r>
              <a:rPr lang="en-GB" sz="2400" b="1" i="1" dirty="0">
                <a:solidFill>
                  <a:srgbClr val="C00000"/>
                </a:solidFill>
              </a:rPr>
              <a:t> </a:t>
            </a:r>
            <a:r>
              <a:rPr lang="en-GB" sz="2400" b="1" i="1" dirty="0" err="1">
                <a:solidFill>
                  <a:srgbClr val="C00000"/>
                </a:solidFill>
              </a:rPr>
              <a:t>sia</a:t>
            </a:r>
            <a:r>
              <a:rPr lang="en-GB" sz="2400" b="1" i="1" dirty="0">
                <a:solidFill>
                  <a:srgbClr val="C00000"/>
                </a:solidFill>
              </a:rPr>
              <a:t> </a:t>
            </a:r>
            <a:r>
              <a:rPr lang="en-GB" sz="2400" b="1" i="1" dirty="0" err="1">
                <a:solidFill>
                  <a:srgbClr val="C00000"/>
                </a:solidFill>
              </a:rPr>
              <a:t>preziosi</a:t>
            </a:r>
            <a:r>
              <a:rPr lang="en-GB" sz="2400" b="1" i="1" dirty="0">
                <a:solidFill>
                  <a:srgbClr val="C00000"/>
                </a:solidFill>
              </a:rPr>
              <a:t> </a:t>
            </a:r>
            <a:r>
              <a:rPr lang="en-GB" sz="2400" b="1" i="1" dirty="0" err="1">
                <a:solidFill>
                  <a:srgbClr val="C00000"/>
                </a:solidFill>
              </a:rPr>
              <a:t>dati</a:t>
            </a:r>
            <a:r>
              <a:rPr lang="en-GB" sz="2400" b="1" i="1" dirty="0">
                <a:solidFill>
                  <a:srgbClr val="C00000"/>
                </a:solidFill>
              </a:rPr>
              <a:t> </a:t>
            </a:r>
            <a:r>
              <a:rPr lang="en-GB" sz="2400" b="1" i="1" dirty="0" err="1">
                <a:solidFill>
                  <a:srgbClr val="C00000"/>
                </a:solidFill>
              </a:rPr>
              <a:t>informativi</a:t>
            </a:r>
            <a:r>
              <a:rPr lang="en-GB" sz="2400" b="1" i="1" dirty="0">
                <a:solidFill>
                  <a:srgbClr val="C00000"/>
                </a:solidFill>
              </a:rPr>
              <a:t> (</a:t>
            </a:r>
            <a:r>
              <a:rPr lang="en-GB" sz="2400" b="1" i="1" dirty="0" err="1">
                <a:solidFill>
                  <a:srgbClr val="C00000"/>
                </a:solidFill>
              </a:rPr>
              <a:t>altrimenti</a:t>
            </a:r>
            <a:r>
              <a:rPr lang="en-GB" sz="2400" b="1" i="1" dirty="0">
                <a:solidFill>
                  <a:srgbClr val="C00000"/>
                </a:solidFill>
              </a:rPr>
              <a:t> </a:t>
            </a:r>
            <a:r>
              <a:rPr lang="en-GB" sz="2400" b="1" i="1" dirty="0" err="1">
                <a:solidFill>
                  <a:srgbClr val="C00000"/>
                </a:solidFill>
              </a:rPr>
              <a:t>conseguibili</a:t>
            </a:r>
            <a:r>
              <a:rPr lang="en-GB" sz="2400" b="1" i="1" dirty="0">
                <a:solidFill>
                  <a:srgbClr val="C00000"/>
                </a:solidFill>
              </a:rPr>
              <a:t> in tempi più </a:t>
            </a:r>
            <a:r>
              <a:rPr lang="en-GB" sz="2400" b="1" i="1" dirty="0" err="1">
                <a:solidFill>
                  <a:srgbClr val="C00000"/>
                </a:solidFill>
              </a:rPr>
              <a:t>lunghi</a:t>
            </a:r>
            <a:r>
              <a:rPr lang="en-GB" sz="2400" b="1" i="1" dirty="0">
                <a:solidFill>
                  <a:srgbClr val="C00000"/>
                </a:solidFill>
              </a:rPr>
              <a:t> e con </a:t>
            </a:r>
            <a:r>
              <a:rPr lang="en-GB" sz="2400" b="1" i="1" dirty="0" err="1">
                <a:solidFill>
                  <a:srgbClr val="C00000"/>
                </a:solidFill>
              </a:rPr>
              <a:t>costi</a:t>
            </a:r>
            <a:r>
              <a:rPr lang="en-GB" sz="2400" b="1" i="1" dirty="0">
                <a:solidFill>
                  <a:srgbClr val="C00000"/>
                </a:solidFill>
              </a:rPr>
              <a:t> </a:t>
            </a:r>
            <a:r>
              <a:rPr lang="en-GB" sz="2400" b="1" i="1" dirty="0" err="1">
                <a:solidFill>
                  <a:srgbClr val="C00000"/>
                </a:solidFill>
              </a:rPr>
              <a:t>organizzativi</a:t>
            </a:r>
            <a:r>
              <a:rPr lang="en-GB" sz="2400" b="1" i="1" dirty="0">
                <a:solidFill>
                  <a:srgbClr val="C00000"/>
                </a:solidFill>
              </a:rPr>
              <a:t> a proprio </a:t>
            </a:r>
            <a:r>
              <a:rPr lang="en-GB" sz="2400" b="1" i="1" dirty="0" err="1">
                <a:solidFill>
                  <a:srgbClr val="C00000"/>
                </a:solidFill>
              </a:rPr>
              <a:t>carico</a:t>
            </a:r>
            <a:r>
              <a:rPr lang="en-GB" sz="2400" b="1" i="1" dirty="0">
                <a:solidFill>
                  <a:srgbClr val="C00000"/>
                </a:solidFill>
              </a:rPr>
              <a:t>), </a:t>
            </a:r>
            <a:r>
              <a:rPr lang="en-GB" sz="2400" b="1" i="1" dirty="0" err="1">
                <a:solidFill>
                  <a:srgbClr val="C00000"/>
                </a:solidFill>
              </a:rPr>
              <a:t>sia</a:t>
            </a:r>
            <a:r>
              <a:rPr lang="en-GB" sz="2400" b="1" i="1" dirty="0">
                <a:solidFill>
                  <a:srgbClr val="C00000"/>
                </a:solidFill>
              </a:rPr>
              <a:t> </a:t>
            </a:r>
            <a:r>
              <a:rPr lang="en-GB" sz="2400" b="1" i="1" dirty="0" err="1">
                <a:solidFill>
                  <a:srgbClr val="C00000"/>
                </a:solidFill>
              </a:rPr>
              <a:t>un’importante</a:t>
            </a:r>
            <a:r>
              <a:rPr lang="en-GB" sz="2400" b="1" i="1" dirty="0">
                <a:solidFill>
                  <a:srgbClr val="C00000"/>
                </a:solidFill>
              </a:rPr>
              <a:t> </a:t>
            </a:r>
            <a:r>
              <a:rPr lang="en-GB" sz="2400" b="1" i="1" dirty="0" err="1">
                <a:solidFill>
                  <a:srgbClr val="C00000"/>
                </a:solidFill>
              </a:rPr>
              <a:t>capacita</a:t>
            </a:r>
            <a:r>
              <a:rPr lang="en-GB" sz="2400" b="1" i="1" dirty="0">
                <a:solidFill>
                  <a:srgbClr val="C00000"/>
                </a:solidFill>
              </a:rPr>
              <a:t>̀ </a:t>
            </a:r>
            <a:r>
              <a:rPr lang="en-GB" sz="2400" b="1" i="1" dirty="0" err="1">
                <a:solidFill>
                  <a:srgbClr val="C00000"/>
                </a:solidFill>
              </a:rPr>
              <a:t>organizzativa</a:t>
            </a:r>
            <a:r>
              <a:rPr lang="en-GB" sz="2400" b="1" i="1" dirty="0">
                <a:solidFill>
                  <a:srgbClr val="C00000"/>
                </a:solidFill>
              </a:rPr>
              <a:t> e di </a:t>
            </a:r>
            <a:r>
              <a:rPr lang="en-GB" sz="2400" b="1" i="1" dirty="0" err="1">
                <a:solidFill>
                  <a:srgbClr val="C00000"/>
                </a:solidFill>
              </a:rPr>
              <a:t>intervento</a:t>
            </a:r>
            <a:r>
              <a:rPr lang="en-GB" sz="2400" b="1" i="1" dirty="0">
                <a:solidFill>
                  <a:srgbClr val="C00000"/>
                </a:solidFill>
              </a:rPr>
              <a:t>: </a:t>
            </a:r>
            <a:r>
              <a:rPr lang="en-GB" sz="2400" b="1" i="1" dirty="0" err="1">
                <a:solidFill>
                  <a:srgbClr val="C00000"/>
                </a:solidFill>
              </a:rPr>
              <a:t>cio</a:t>
            </a:r>
            <a:r>
              <a:rPr lang="en-GB" sz="2400" b="1" i="1" dirty="0">
                <a:solidFill>
                  <a:srgbClr val="C00000"/>
                </a:solidFill>
              </a:rPr>
              <a:t>̀ </a:t>
            </a:r>
            <a:r>
              <a:rPr lang="en-GB" sz="2400" b="1" i="1" dirty="0" err="1">
                <a:solidFill>
                  <a:srgbClr val="C00000"/>
                </a:solidFill>
              </a:rPr>
              <a:t>che</a:t>
            </a:r>
            <a:r>
              <a:rPr lang="en-GB" sz="2400" b="1" i="1" dirty="0">
                <a:solidFill>
                  <a:srgbClr val="C00000"/>
                </a:solidFill>
              </a:rPr>
              <a:t> produce </a:t>
            </a:r>
            <a:r>
              <a:rPr lang="en-GB" sz="2400" b="1" i="1" dirty="0" err="1">
                <a:solidFill>
                  <a:srgbClr val="C00000"/>
                </a:solidFill>
              </a:rPr>
              <a:t>spesso</a:t>
            </a:r>
            <a:r>
              <a:rPr lang="en-GB" sz="2400" b="1" i="1" dirty="0">
                <a:solidFill>
                  <a:srgbClr val="C00000"/>
                </a:solidFill>
              </a:rPr>
              <a:t> </a:t>
            </a:r>
            <a:r>
              <a:rPr lang="en-GB" sz="2400" b="1" i="1" dirty="0" err="1">
                <a:solidFill>
                  <a:srgbClr val="C00000"/>
                </a:solidFill>
              </a:rPr>
              <a:t>effetti</a:t>
            </a:r>
            <a:r>
              <a:rPr lang="en-GB" sz="2400" b="1" i="1" dirty="0">
                <a:solidFill>
                  <a:srgbClr val="C00000"/>
                </a:solidFill>
              </a:rPr>
              <a:t> </a:t>
            </a:r>
            <a:r>
              <a:rPr lang="en-GB" sz="2400" b="1" i="1" dirty="0" err="1">
                <a:solidFill>
                  <a:srgbClr val="C00000"/>
                </a:solidFill>
              </a:rPr>
              <a:t>positivi</a:t>
            </a:r>
            <a:r>
              <a:rPr lang="en-GB" sz="2400" b="1" i="1" dirty="0">
                <a:solidFill>
                  <a:srgbClr val="C00000"/>
                </a:solidFill>
              </a:rPr>
              <a:t>, </a:t>
            </a:r>
            <a:r>
              <a:rPr lang="en-GB" sz="2400" b="1" i="1" dirty="0" err="1">
                <a:solidFill>
                  <a:srgbClr val="C00000"/>
                </a:solidFill>
              </a:rPr>
              <a:t>sia</a:t>
            </a:r>
            <a:r>
              <a:rPr lang="en-GB" sz="2400" b="1" i="1" dirty="0">
                <a:solidFill>
                  <a:srgbClr val="C00000"/>
                </a:solidFill>
              </a:rPr>
              <a:t> in termini di </a:t>
            </a:r>
            <a:r>
              <a:rPr lang="en-GB" sz="2400" b="1" i="1" dirty="0" err="1">
                <a:solidFill>
                  <a:srgbClr val="C00000"/>
                </a:solidFill>
              </a:rPr>
              <a:t>risparmio</a:t>
            </a:r>
            <a:r>
              <a:rPr lang="en-GB" sz="2400" b="1" i="1" dirty="0">
                <a:solidFill>
                  <a:srgbClr val="C00000"/>
                </a:solidFill>
              </a:rPr>
              <a:t> di </a:t>
            </a:r>
            <a:r>
              <a:rPr lang="en-GB" sz="2400" b="1" i="1" dirty="0" err="1">
                <a:solidFill>
                  <a:srgbClr val="C00000"/>
                </a:solidFill>
              </a:rPr>
              <a:t>risorse</a:t>
            </a:r>
            <a:r>
              <a:rPr lang="en-GB" sz="2400" b="1" i="1" dirty="0">
                <a:solidFill>
                  <a:srgbClr val="C00000"/>
                </a:solidFill>
              </a:rPr>
              <a:t> </a:t>
            </a:r>
            <a:r>
              <a:rPr lang="en-GB" sz="2400" b="1" i="1" dirty="0" err="1">
                <a:solidFill>
                  <a:srgbClr val="C00000"/>
                </a:solidFill>
              </a:rPr>
              <a:t>che</a:t>
            </a:r>
            <a:r>
              <a:rPr lang="en-GB" sz="2400" b="1" i="1" dirty="0">
                <a:solidFill>
                  <a:srgbClr val="C00000"/>
                </a:solidFill>
              </a:rPr>
              <a:t> di </a:t>
            </a:r>
            <a:r>
              <a:rPr lang="en-GB" sz="2400" b="1" i="1" dirty="0" err="1">
                <a:solidFill>
                  <a:srgbClr val="C00000"/>
                </a:solidFill>
              </a:rPr>
              <a:t>aumento</a:t>
            </a:r>
            <a:r>
              <a:rPr lang="en-GB" sz="2400" b="1" i="1" dirty="0">
                <a:solidFill>
                  <a:srgbClr val="C00000"/>
                </a:solidFill>
              </a:rPr>
              <a:t> </a:t>
            </a:r>
            <a:r>
              <a:rPr lang="en-GB" sz="2400" b="1" i="1" dirty="0" err="1">
                <a:solidFill>
                  <a:srgbClr val="C00000"/>
                </a:solidFill>
              </a:rPr>
              <a:t>della</a:t>
            </a:r>
            <a:r>
              <a:rPr lang="en-GB" sz="2400" b="1" i="1" dirty="0">
                <a:solidFill>
                  <a:srgbClr val="C00000"/>
                </a:solidFill>
              </a:rPr>
              <a:t> </a:t>
            </a:r>
            <a:r>
              <a:rPr lang="en-GB" sz="2400" b="1" i="1" dirty="0" err="1">
                <a:solidFill>
                  <a:srgbClr val="C00000"/>
                </a:solidFill>
              </a:rPr>
              <a:t>qualita</a:t>
            </a:r>
            <a:r>
              <a:rPr lang="en-GB" sz="2400" b="1" i="1" dirty="0">
                <a:solidFill>
                  <a:srgbClr val="C00000"/>
                </a:solidFill>
              </a:rPr>
              <a:t>̀ </a:t>
            </a:r>
            <a:r>
              <a:rPr lang="en-GB" sz="2400" b="1" i="1" dirty="0" err="1">
                <a:solidFill>
                  <a:srgbClr val="C00000"/>
                </a:solidFill>
              </a:rPr>
              <a:t>dei</a:t>
            </a:r>
            <a:r>
              <a:rPr lang="en-GB" sz="2400" b="1" i="1" dirty="0">
                <a:solidFill>
                  <a:srgbClr val="C00000"/>
                </a:solidFill>
              </a:rPr>
              <a:t> </a:t>
            </a:r>
            <a:r>
              <a:rPr lang="en-GB" sz="2400" b="1" i="1" dirty="0" err="1">
                <a:solidFill>
                  <a:srgbClr val="C00000"/>
                </a:solidFill>
              </a:rPr>
              <a:t>servizi</a:t>
            </a:r>
            <a:r>
              <a:rPr lang="en-GB" sz="2400" b="1" i="1" dirty="0">
                <a:solidFill>
                  <a:srgbClr val="C00000"/>
                </a:solidFill>
              </a:rPr>
              <a:t> e </a:t>
            </a:r>
            <a:r>
              <a:rPr lang="en-GB" sz="2400" b="1" i="1" dirty="0" err="1">
                <a:solidFill>
                  <a:srgbClr val="C00000"/>
                </a:solidFill>
              </a:rPr>
              <a:t>delle</a:t>
            </a:r>
            <a:r>
              <a:rPr lang="en-GB" sz="2400" b="1" i="1" dirty="0">
                <a:solidFill>
                  <a:srgbClr val="C00000"/>
                </a:solidFill>
              </a:rPr>
              <a:t> </a:t>
            </a:r>
            <a:r>
              <a:rPr lang="en-GB" sz="2400" b="1" i="1" dirty="0" err="1">
                <a:solidFill>
                  <a:srgbClr val="C00000"/>
                </a:solidFill>
              </a:rPr>
              <a:t>prestazioni</a:t>
            </a:r>
            <a:r>
              <a:rPr lang="en-GB" sz="2400" b="1" i="1" dirty="0">
                <a:solidFill>
                  <a:srgbClr val="C00000"/>
                </a:solidFill>
              </a:rPr>
              <a:t> </a:t>
            </a:r>
            <a:r>
              <a:rPr lang="en-GB" sz="2400" b="1" i="1" dirty="0" err="1">
                <a:solidFill>
                  <a:srgbClr val="C00000"/>
                </a:solidFill>
              </a:rPr>
              <a:t>erogate</a:t>
            </a:r>
            <a:r>
              <a:rPr lang="en-GB" sz="2400" b="1" i="1" dirty="0">
                <a:solidFill>
                  <a:srgbClr val="C00000"/>
                </a:solidFill>
              </a:rPr>
              <a:t> a </a:t>
            </a:r>
            <a:r>
              <a:rPr lang="en-GB" sz="2400" b="1" i="1" dirty="0" err="1">
                <a:solidFill>
                  <a:srgbClr val="C00000"/>
                </a:solidFill>
              </a:rPr>
              <a:t>favore</a:t>
            </a:r>
            <a:r>
              <a:rPr lang="en-GB" sz="2400" b="1" i="1" dirty="0">
                <a:solidFill>
                  <a:srgbClr val="C00000"/>
                </a:solidFill>
              </a:rPr>
              <a:t> </a:t>
            </a:r>
            <a:r>
              <a:rPr lang="en-GB" sz="2400" b="1" i="1" dirty="0" err="1">
                <a:solidFill>
                  <a:srgbClr val="C00000"/>
                </a:solidFill>
              </a:rPr>
              <a:t>della</a:t>
            </a:r>
            <a:r>
              <a:rPr lang="en-GB" sz="2400" b="1" i="1" dirty="0">
                <a:solidFill>
                  <a:srgbClr val="C00000"/>
                </a:solidFill>
              </a:rPr>
              <a:t> “</a:t>
            </a:r>
            <a:r>
              <a:rPr lang="en-GB" sz="2400" b="1" i="1" dirty="0" err="1">
                <a:solidFill>
                  <a:srgbClr val="C00000"/>
                </a:solidFill>
              </a:rPr>
              <a:t>societa</a:t>
            </a:r>
            <a:r>
              <a:rPr lang="en-GB" sz="2400" b="1" i="1" dirty="0">
                <a:solidFill>
                  <a:srgbClr val="C00000"/>
                </a:solidFill>
              </a:rPr>
              <a:t>̀ del </a:t>
            </a:r>
            <a:r>
              <a:rPr lang="en-GB" sz="2400" b="1" i="1" dirty="0" err="1">
                <a:solidFill>
                  <a:srgbClr val="C00000"/>
                </a:solidFill>
              </a:rPr>
              <a:t>bisogno</a:t>
            </a:r>
            <a:r>
              <a:rPr lang="en-GB" sz="2400" b="1" i="1" dirty="0">
                <a:solidFill>
                  <a:srgbClr val="C00000"/>
                </a:solidFill>
              </a:rPr>
              <a:t>”</a:t>
            </a:r>
            <a:r>
              <a:rPr lang="en-GB" sz="2400" dirty="0"/>
              <a:t>.</a:t>
            </a:r>
            <a:br>
              <a:rPr lang="en-GB" sz="2400" dirty="0"/>
            </a:br>
            <a:r>
              <a:rPr lang="en-GB" sz="2400" dirty="0"/>
              <a:t> </a:t>
            </a:r>
            <a:endParaRPr lang="it-IT" sz="2400" b="1" dirty="0">
              <a:solidFill>
                <a:srgbClr val="0070C0"/>
              </a:solidFill>
            </a:endParaRPr>
          </a:p>
        </p:txBody>
      </p:sp>
      <p:pic>
        <p:nvPicPr>
          <p:cNvPr id="6" name="Immagine 5">
            <a:extLst>
              <a:ext uri="{FF2B5EF4-FFF2-40B4-BE49-F238E27FC236}">
                <a16:creationId xmlns:a16="http://schemas.microsoft.com/office/drawing/2014/main" id="{03E28354-F7B1-4AAC-A211-F0123888E9B7}"/>
              </a:ext>
            </a:extLst>
          </p:cNvPr>
          <p:cNvPicPr>
            <a:picLocks noChangeAspect="1"/>
          </p:cNvPicPr>
          <p:nvPr/>
        </p:nvPicPr>
        <p:blipFill>
          <a:blip r:embed="rId4"/>
          <a:stretch>
            <a:fillRect/>
          </a:stretch>
        </p:blipFill>
        <p:spPr>
          <a:xfrm>
            <a:off x="8170606" y="271364"/>
            <a:ext cx="2408617" cy="664522"/>
          </a:xfrm>
          <a:prstGeom prst="rect">
            <a:avLst/>
          </a:prstGeom>
        </p:spPr>
      </p:pic>
      <p:sp>
        <p:nvSpPr>
          <p:cNvPr id="3" name="Slide Number Placeholder 2">
            <a:extLst>
              <a:ext uri="{FF2B5EF4-FFF2-40B4-BE49-F238E27FC236}">
                <a16:creationId xmlns:a16="http://schemas.microsoft.com/office/drawing/2014/main" id="{6D185305-7A59-644D-A1F8-D7A4DFB4D111}"/>
              </a:ext>
            </a:extLst>
          </p:cNvPr>
          <p:cNvSpPr>
            <a:spLocks noGrp="1"/>
          </p:cNvSpPr>
          <p:nvPr>
            <p:ph type="sldNum" sz="quarter" idx="12"/>
          </p:nvPr>
        </p:nvSpPr>
        <p:spPr/>
        <p:txBody>
          <a:bodyPr/>
          <a:lstStyle/>
          <a:p>
            <a:fld id="{914BC010-8FDF-45A7-8B9A-5894046A0D1A}" type="slidenum">
              <a:rPr lang="it-IT" sz="1800" smtClean="0">
                <a:solidFill>
                  <a:srgbClr val="FF0000"/>
                </a:solidFill>
              </a:rPr>
              <a:t>8</a:t>
            </a:fld>
            <a:endParaRPr lang="it-IT" sz="1800" dirty="0">
              <a:solidFill>
                <a:srgbClr val="FF0000"/>
              </a:solidFill>
            </a:endParaRPr>
          </a:p>
        </p:txBody>
      </p:sp>
    </p:spTree>
    <p:extLst>
      <p:ext uri="{BB962C8B-B14F-4D97-AF65-F5344CB8AC3E}">
        <p14:creationId xmlns:p14="http://schemas.microsoft.com/office/powerpoint/2010/main" val="2278805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5EC2B493-DB85-474A-A6FB-D39A341C8180}"/>
              </a:ext>
            </a:extLst>
          </p:cNvPr>
          <p:cNvPicPr>
            <a:picLocks noChangeAspect="1"/>
          </p:cNvPicPr>
          <p:nvPr/>
        </p:nvPicPr>
        <p:blipFill>
          <a:blip r:embed="rId2"/>
          <a:stretch>
            <a:fillRect/>
          </a:stretch>
        </p:blipFill>
        <p:spPr>
          <a:xfrm>
            <a:off x="1058055" y="214093"/>
            <a:ext cx="1713124" cy="707197"/>
          </a:xfrm>
          <a:prstGeom prst="rect">
            <a:avLst/>
          </a:prstGeom>
        </p:spPr>
      </p:pic>
      <p:pic>
        <p:nvPicPr>
          <p:cNvPr id="5" name="Immagine 4">
            <a:extLst>
              <a:ext uri="{FF2B5EF4-FFF2-40B4-BE49-F238E27FC236}">
                <a16:creationId xmlns:a16="http://schemas.microsoft.com/office/drawing/2014/main" id="{E360B3EF-4C48-47B6-B1FE-CF499631C67D}"/>
              </a:ext>
            </a:extLst>
          </p:cNvPr>
          <p:cNvPicPr>
            <a:picLocks noChangeAspect="1"/>
          </p:cNvPicPr>
          <p:nvPr/>
        </p:nvPicPr>
        <p:blipFill>
          <a:blip r:embed="rId3"/>
          <a:stretch>
            <a:fillRect/>
          </a:stretch>
        </p:blipFill>
        <p:spPr>
          <a:xfrm>
            <a:off x="4992559" y="214093"/>
            <a:ext cx="1341236" cy="676715"/>
          </a:xfrm>
          <a:prstGeom prst="rect">
            <a:avLst/>
          </a:prstGeom>
        </p:spPr>
      </p:pic>
      <p:sp>
        <p:nvSpPr>
          <p:cNvPr id="2" name="Titolo 1">
            <a:extLst>
              <a:ext uri="{FF2B5EF4-FFF2-40B4-BE49-F238E27FC236}">
                <a16:creationId xmlns:a16="http://schemas.microsoft.com/office/drawing/2014/main" id="{B7DCC09D-7F00-4D84-8F8A-462F1B659726}"/>
              </a:ext>
            </a:extLst>
          </p:cNvPr>
          <p:cNvSpPr>
            <a:spLocks noGrp="1"/>
          </p:cNvSpPr>
          <p:nvPr>
            <p:ph type="ctrTitle"/>
          </p:nvPr>
        </p:nvSpPr>
        <p:spPr>
          <a:xfrm>
            <a:off x="226828" y="2264734"/>
            <a:ext cx="11738344" cy="3636335"/>
          </a:xfrm>
          <a:noFill/>
          <a:ln>
            <a:solidFill>
              <a:schemeClr val="accent4"/>
            </a:solidFill>
          </a:ln>
        </p:spPr>
        <p:txBody>
          <a:bodyPr>
            <a:noAutofit/>
          </a:bodyPr>
          <a:lstStyle/>
          <a:p>
            <a:pPr algn="l"/>
            <a:r>
              <a:rPr lang="it-IT" sz="2400" b="1" dirty="0">
                <a:solidFill>
                  <a:srgbClr val="0070C0"/>
                </a:solidFill>
              </a:rPr>
              <a:t>La</a:t>
            </a:r>
            <a:r>
              <a:rPr lang="it-IT" sz="2400" b="1" dirty="0">
                <a:solidFill>
                  <a:srgbClr val="00B050"/>
                </a:solidFill>
              </a:rPr>
              <a:t> Co-programmazione</a:t>
            </a:r>
            <a:r>
              <a:rPr lang="it-IT" sz="2400" b="1" dirty="0">
                <a:solidFill>
                  <a:srgbClr val="0070C0"/>
                </a:solidFill>
              </a:rPr>
              <a:t> nelle Linee guida ministeriali approvate con DM n. </a:t>
            </a:r>
            <a:r>
              <a:rPr lang="it-IT" sz="2400" b="1" dirty="0">
                <a:solidFill>
                  <a:srgbClr val="00B050"/>
                </a:solidFill>
              </a:rPr>
              <a:t>72</a:t>
            </a:r>
            <a:r>
              <a:rPr lang="it-IT" sz="2400" b="1" dirty="0">
                <a:solidFill>
                  <a:srgbClr val="0070C0"/>
                </a:solidFill>
              </a:rPr>
              <a:t>/</a:t>
            </a:r>
            <a:r>
              <a:rPr lang="it-IT" sz="2400" b="1" dirty="0">
                <a:solidFill>
                  <a:srgbClr val="00B050"/>
                </a:solidFill>
              </a:rPr>
              <a:t>2021</a:t>
            </a:r>
            <a:r>
              <a:rPr lang="it-IT" sz="2400" b="1" dirty="0">
                <a:solidFill>
                  <a:srgbClr val="C00000"/>
                </a:solidFill>
              </a:rPr>
              <a:t>.</a:t>
            </a:r>
            <a:r>
              <a:rPr lang="it-IT" sz="2400" b="1" dirty="0">
                <a:solidFill>
                  <a:srgbClr val="0070C0"/>
                </a:solidFill>
              </a:rPr>
              <a:t/>
            </a:r>
            <a:br>
              <a:rPr lang="it-IT" sz="2400" b="1" dirty="0">
                <a:solidFill>
                  <a:srgbClr val="0070C0"/>
                </a:solidFill>
              </a:rPr>
            </a:br>
            <a:r>
              <a:rPr lang="it-IT" sz="2400" b="1" dirty="0">
                <a:solidFill>
                  <a:srgbClr val="0070C0"/>
                </a:solidFill>
              </a:rPr>
              <a:t/>
            </a:r>
            <a:br>
              <a:rPr lang="it-IT" sz="2400" b="1" dirty="0">
                <a:solidFill>
                  <a:srgbClr val="0070C0"/>
                </a:solidFill>
              </a:rPr>
            </a:br>
            <a:r>
              <a:rPr lang="it-IT" sz="2400" b="1" dirty="0">
                <a:solidFill>
                  <a:srgbClr val="0070C0"/>
                </a:solidFill>
              </a:rPr>
              <a:t>«</a:t>
            </a:r>
            <a:r>
              <a:rPr lang="en-GB" sz="2400" b="1" i="1" dirty="0">
                <a:solidFill>
                  <a:srgbClr val="C00000"/>
                </a:solidFill>
              </a:rPr>
              <a:t>La co-</a:t>
            </a:r>
            <a:r>
              <a:rPr lang="en-GB" sz="2400" b="1" i="1" dirty="0" err="1">
                <a:solidFill>
                  <a:srgbClr val="C00000"/>
                </a:solidFill>
              </a:rPr>
              <a:t>programmazione</a:t>
            </a:r>
            <a:r>
              <a:rPr lang="en-GB" sz="2400" b="1" i="1" dirty="0">
                <a:solidFill>
                  <a:srgbClr val="C00000"/>
                </a:solidFill>
              </a:rPr>
              <a:t> </a:t>
            </a:r>
            <a:r>
              <a:rPr lang="en-GB" sz="2400" b="1" i="1" dirty="0" err="1">
                <a:solidFill>
                  <a:srgbClr val="C00000"/>
                </a:solidFill>
              </a:rPr>
              <a:t>dovrebbe</a:t>
            </a:r>
            <a:r>
              <a:rPr lang="en-GB" sz="2400" b="1" i="1" dirty="0">
                <a:solidFill>
                  <a:srgbClr val="C00000"/>
                </a:solidFill>
              </a:rPr>
              <a:t> </a:t>
            </a:r>
            <a:r>
              <a:rPr lang="en-GB" sz="2400" b="1" i="1" dirty="0" err="1">
                <a:solidFill>
                  <a:srgbClr val="C00000"/>
                </a:solidFill>
              </a:rPr>
              <a:t>generare</a:t>
            </a:r>
            <a:r>
              <a:rPr lang="en-GB" sz="2400" b="1" i="1" dirty="0">
                <a:solidFill>
                  <a:srgbClr val="C00000"/>
                </a:solidFill>
              </a:rPr>
              <a:t> un </a:t>
            </a:r>
            <a:r>
              <a:rPr lang="en-GB" sz="2400" b="1" i="1" dirty="0" err="1">
                <a:solidFill>
                  <a:srgbClr val="C00000"/>
                </a:solidFill>
              </a:rPr>
              <a:t>arricchimento</a:t>
            </a:r>
            <a:r>
              <a:rPr lang="en-GB" sz="2400" b="1" i="1" dirty="0">
                <a:solidFill>
                  <a:srgbClr val="C00000"/>
                </a:solidFill>
              </a:rPr>
              <a:t> </a:t>
            </a:r>
            <a:r>
              <a:rPr lang="en-GB" sz="2400" b="1" i="1" dirty="0" err="1">
                <a:solidFill>
                  <a:srgbClr val="C00000"/>
                </a:solidFill>
              </a:rPr>
              <a:t>della</a:t>
            </a:r>
            <a:r>
              <a:rPr lang="en-GB" sz="2400" b="1" i="1" dirty="0">
                <a:solidFill>
                  <a:srgbClr val="C00000"/>
                </a:solidFill>
              </a:rPr>
              <a:t> </a:t>
            </a:r>
            <a:r>
              <a:rPr lang="en-GB" sz="2400" b="1" i="1" dirty="0" err="1">
                <a:solidFill>
                  <a:srgbClr val="C00000"/>
                </a:solidFill>
              </a:rPr>
              <a:t>lettura</a:t>
            </a:r>
            <a:r>
              <a:rPr lang="en-GB" sz="2400" b="1" i="1" dirty="0">
                <a:solidFill>
                  <a:srgbClr val="C00000"/>
                </a:solidFill>
              </a:rPr>
              <a:t> </a:t>
            </a:r>
            <a:r>
              <a:rPr lang="en-GB" sz="2400" b="1" i="1" dirty="0" err="1">
                <a:solidFill>
                  <a:srgbClr val="C00000"/>
                </a:solidFill>
              </a:rPr>
              <a:t>dei</a:t>
            </a:r>
            <a:r>
              <a:rPr lang="en-GB" sz="2400" b="1" i="1" dirty="0">
                <a:solidFill>
                  <a:srgbClr val="C00000"/>
                </a:solidFill>
              </a:rPr>
              <a:t> </a:t>
            </a:r>
            <a:r>
              <a:rPr lang="en-GB" sz="2400" b="1" i="1" dirty="0" err="1">
                <a:solidFill>
                  <a:srgbClr val="C00000"/>
                </a:solidFill>
              </a:rPr>
              <a:t>bisogni</a:t>
            </a:r>
            <a:r>
              <a:rPr lang="en-GB" sz="2400" b="1" i="1" dirty="0">
                <a:solidFill>
                  <a:srgbClr val="C00000"/>
                </a:solidFill>
              </a:rPr>
              <a:t>, </a:t>
            </a:r>
            <a:r>
              <a:rPr lang="en-GB" sz="2400" b="1" i="1" dirty="0" err="1">
                <a:solidFill>
                  <a:srgbClr val="C00000"/>
                </a:solidFill>
              </a:rPr>
              <a:t>anche</a:t>
            </a:r>
            <a:r>
              <a:rPr lang="en-GB" sz="2400" b="1" i="1" dirty="0">
                <a:solidFill>
                  <a:srgbClr val="C00000"/>
                </a:solidFill>
              </a:rPr>
              <a:t> in modo </a:t>
            </a:r>
            <a:r>
              <a:rPr lang="en-GB" sz="2400" b="1" i="1" dirty="0" err="1">
                <a:solidFill>
                  <a:srgbClr val="C00000"/>
                </a:solidFill>
              </a:rPr>
              <a:t>integrato</a:t>
            </a:r>
            <a:r>
              <a:rPr lang="en-GB" sz="2400" b="1" i="1" dirty="0">
                <a:solidFill>
                  <a:srgbClr val="C00000"/>
                </a:solidFill>
              </a:rPr>
              <a:t>, rispetto ai </a:t>
            </a:r>
            <a:r>
              <a:rPr lang="en-GB" sz="2400" b="1" i="1" dirty="0" err="1">
                <a:solidFill>
                  <a:srgbClr val="C00000"/>
                </a:solidFill>
              </a:rPr>
              <a:t>tradizionali</a:t>
            </a:r>
            <a:r>
              <a:rPr lang="en-GB" sz="2400" b="1" i="1" dirty="0">
                <a:solidFill>
                  <a:srgbClr val="C00000"/>
                </a:solidFill>
              </a:rPr>
              <a:t> </a:t>
            </a:r>
            <a:r>
              <a:rPr lang="en-GB" sz="2400" b="1" i="1" dirty="0" err="1">
                <a:solidFill>
                  <a:srgbClr val="C00000"/>
                </a:solidFill>
              </a:rPr>
              <a:t>ambiti</a:t>
            </a:r>
            <a:r>
              <a:rPr lang="en-GB" sz="2400" b="1" i="1" dirty="0">
                <a:solidFill>
                  <a:srgbClr val="C00000"/>
                </a:solidFill>
              </a:rPr>
              <a:t> di </a:t>
            </a:r>
            <a:r>
              <a:rPr lang="en-GB" sz="2400" b="1" i="1" dirty="0" err="1">
                <a:solidFill>
                  <a:srgbClr val="C00000"/>
                </a:solidFill>
              </a:rPr>
              <a:t>competenza</a:t>
            </a:r>
            <a:r>
              <a:rPr lang="en-GB" sz="2400" b="1" i="1" dirty="0">
                <a:solidFill>
                  <a:srgbClr val="C00000"/>
                </a:solidFill>
              </a:rPr>
              <a:t> </a:t>
            </a:r>
            <a:r>
              <a:rPr lang="en-GB" sz="2400" b="1" i="1" dirty="0" err="1">
                <a:solidFill>
                  <a:srgbClr val="C00000"/>
                </a:solidFill>
              </a:rPr>
              <a:t>amministrativa</a:t>
            </a:r>
            <a:r>
              <a:rPr lang="en-GB" sz="2400" b="1" i="1" dirty="0">
                <a:solidFill>
                  <a:srgbClr val="C00000"/>
                </a:solidFill>
              </a:rPr>
              <a:t> </a:t>
            </a:r>
            <a:r>
              <a:rPr lang="en-GB" sz="2400" b="1" i="1" dirty="0" err="1">
                <a:solidFill>
                  <a:srgbClr val="C00000"/>
                </a:solidFill>
              </a:rPr>
              <a:t>degli</a:t>
            </a:r>
            <a:r>
              <a:rPr lang="en-GB" sz="2400" b="1" i="1" dirty="0">
                <a:solidFill>
                  <a:srgbClr val="C00000"/>
                </a:solidFill>
              </a:rPr>
              <a:t> </a:t>
            </a:r>
            <a:r>
              <a:rPr lang="en-GB" sz="2400" b="1" i="1" dirty="0" err="1">
                <a:solidFill>
                  <a:srgbClr val="C00000"/>
                </a:solidFill>
              </a:rPr>
              <a:t>enti</a:t>
            </a:r>
            <a:r>
              <a:rPr lang="en-GB" sz="2400" b="1" i="1" dirty="0">
                <a:solidFill>
                  <a:srgbClr val="C00000"/>
                </a:solidFill>
              </a:rPr>
              <a:t>, </a:t>
            </a:r>
            <a:r>
              <a:rPr lang="en-GB" sz="2400" b="1" i="1" dirty="0" err="1">
                <a:solidFill>
                  <a:srgbClr val="C00000"/>
                </a:solidFill>
              </a:rPr>
              <a:t>agevolando</a:t>
            </a:r>
            <a:r>
              <a:rPr lang="en-GB" sz="2400" b="1" i="1" dirty="0">
                <a:solidFill>
                  <a:srgbClr val="C00000"/>
                </a:solidFill>
              </a:rPr>
              <a:t> – in </a:t>
            </a:r>
            <a:r>
              <a:rPr lang="en-GB" sz="2400" b="1" i="1" dirty="0" err="1">
                <a:solidFill>
                  <a:srgbClr val="C00000"/>
                </a:solidFill>
              </a:rPr>
              <a:t>fase</a:t>
            </a:r>
            <a:r>
              <a:rPr lang="en-GB" sz="2400" b="1" i="1" dirty="0">
                <a:solidFill>
                  <a:srgbClr val="C00000"/>
                </a:solidFill>
              </a:rPr>
              <a:t> </a:t>
            </a:r>
            <a:r>
              <a:rPr lang="en-GB" sz="2400" b="1" i="1" dirty="0" err="1">
                <a:solidFill>
                  <a:srgbClr val="C00000"/>
                </a:solidFill>
              </a:rPr>
              <a:t>attuativa</a:t>
            </a:r>
            <a:r>
              <a:rPr lang="en-GB" sz="2400" b="1" i="1" dirty="0">
                <a:solidFill>
                  <a:srgbClr val="C00000"/>
                </a:solidFill>
              </a:rPr>
              <a:t> – la </a:t>
            </a:r>
            <a:r>
              <a:rPr lang="en-GB" sz="2400" b="1" i="1" dirty="0" err="1">
                <a:solidFill>
                  <a:srgbClr val="C00000"/>
                </a:solidFill>
              </a:rPr>
              <a:t>continuita</a:t>
            </a:r>
            <a:r>
              <a:rPr lang="en-GB" sz="2400" b="1" i="1" dirty="0">
                <a:solidFill>
                  <a:srgbClr val="C00000"/>
                </a:solidFill>
              </a:rPr>
              <a:t>̀ del </a:t>
            </a:r>
            <a:r>
              <a:rPr lang="en-GB" sz="2400" b="1" i="1" dirty="0" err="1">
                <a:solidFill>
                  <a:srgbClr val="C00000"/>
                </a:solidFill>
              </a:rPr>
              <a:t>rapporto</a:t>
            </a:r>
            <a:r>
              <a:rPr lang="en-GB" sz="2400" b="1" i="1" dirty="0">
                <a:solidFill>
                  <a:srgbClr val="C00000"/>
                </a:solidFill>
              </a:rPr>
              <a:t> di </a:t>
            </a:r>
            <a:r>
              <a:rPr lang="en-GB" sz="2400" b="1" i="1" dirty="0" err="1">
                <a:solidFill>
                  <a:srgbClr val="C00000"/>
                </a:solidFill>
              </a:rPr>
              <a:t>collaborazione</a:t>
            </a:r>
            <a:r>
              <a:rPr lang="en-GB" sz="2400" b="1" i="1" dirty="0">
                <a:solidFill>
                  <a:srgbClr val="C00000"/>
                </a:solidFill>
              </a:rPr>
              <a:t> </a:t>
            </a:r>
            <a:r>
              <a:rPr lang="en-GB" sz="2400" b="1" i="1" dirty="0" err="1">
                <a:solidFill>
                  <a:srgbClr val="C00000"/>
                </a:solidFill>
              </a:rPr>
              <a:t>sussidiaria</a:t>
            </a:r>
            <a:r>
              <a:rPr lang="en-GB" sz="2400" b="1" i="1" dirty="0">
                <a:solidFill>
                  <a:srgbClr val="C00000"/>
                </a:solidFill>
              </a:rPr>
              <a:t>, come tale </a:t>
            </a:r>
            <a:r>
              <a:rPr lang="en-GB" sz="2400" b="1" i="1" dirty="0" err="1">
                <a:solidFill>
                  <a:srgbClr val="C00000"/>
                </a:solidFill>
              </a:rPr>
              <a:t>produttiva</a:t>
            </a:r>
            <a:r>
              <a:rPr lang="en-GB" sz="2400" b="1" i="1" dirty="0">
                <a:solidFill>
                  <a:srgbClr val="C00000"/>
                </a:solidFill>
              </a:rPr>
              <a:t> di </a:t>
            </a:r>
            <a:r>
              <a:rPr lang="en-GB" sz="2400" b="1" i="1" dirty="0" err="1">
                <a:solidFill>
                  <a:srgbClr val="C00000"/>
                </a:solidFill>
              </a:rPr>
              <a:t>integrazione</a:t>
            </a:r>
            <a:r>
              <a:rPr lang="en-GB" sz="2400" b="1" i="1" dirty="0">
                <a:solidFill>
                  <a:srgbClr val="C00000"/>
                </a:solidFill>
              </a:rPr>
              <a:t> di </a:t>
            </a:r>
            <a:r>
              <a:rPr lang="en-GB" sz="2400" b="1" i="1" dirty="0" err="1">
                <a:solidFill>
                  <a:srgbClr val="C00000"/>
                </a:solidFill>
              </a:rPr>
              <a:t>attivita</a:t>
            </a:r>
            <a:r>
              <a:rPr lang="en-GB" sz="2400" b="1" i="1" dirty="0">
                <a:solidFill>
                  <a:srgbClr val="C00000"/>
                </a:solidFill>
              </a:rPr>
              <a:t>̀, </a:t>
            </a:r>
            <a:r>
              <a:rPr lang="en-GB" sz="2400" b="1" i="1" dirty="0" err="1">
                <a:solidFill>
                  <a:srgbClr val="C00000"/>
                </a:solidFill>
              </a:rPr>
              <a:t>risorse</a:t>
            </a:r>
            <a:r>
              <a:rPr lang="en-GB" sz="2400" b="1" i="1" dirty="0">
                <a:solidFill>
                  <a:srgbClr val="C00000"/>
                </a:solidFill>
              </a:rPr>
              <a:t>, </a:t>
            </a:r>
            <a:r>
              <a:rPr lang="en-GB" sz="2400" b="1" i="1" dirty="0" err="1">
                <a:solidFill>
                  <a:srgbClr val="C00000"/>
                </a:solidFill>
              </a:rPr>
              <a:t>anche</a:t>
            </a:r>
            <a:r>
              <a:rPr lang="en-GB" sz="2400" b="1" i="1" dirty="0">
                <a:solidFill>
                  <a:srgbClr val="C00000"/>
                </a:solidFill>
              </a:rPr>
              <a:t> </a:t>
            </a:r>
            <a:r>
              <a:rPr lang="en-GB" sz="2400" b="1" i="1" dirty="0" err="1">
                <a:solidFill>
                  <a:srgbClr val="C00000"/>
                </a:solidFill>
              </a:rPr>
              <a:t>immateriali</a:t>
            </a:r>
            <a:r>
              <a:rPr lang="en-GB" sz="2400" b="1" i="1" dirty="0">
                <a:solidFill>
                  <a:srgbClr val="C00000"/>
                </a:solidFill>
              </a:rPr>
              <a:t>, </a:t>
            </a:r>
            <a:r>
              <a:rPr lang="en-GB" sz="2400" b="1" i="1" dirty="0" err="1">
                <a:solidFill>
                  <a:srgbClr val="C00000"/>
                </a:solidFill>
              </a:rPr>
              <a:t>qualificazione</a:t>
            </a:r>
            <a:r>
              <a:rPr lang="en-GB" sz="2400" b="1" i="1" dirty="0">
                <a:solidFill>
                  <a:srgbClr val="C00000"/>
                </a:solidFill>
              </a:rPr>
              <a:t> </a:t>
            </a:r>
            <a:r>
              <a:rPr lang="en-GB" sz="2400" b="1" i="1" dirty="0" err="1">
                <a:solidFill>
                  <a:srgbClr val="C00000"/>
                </a:solidFill>
              </a:rPr>
              <a:t>della</a:t>
            </a:r>
            <a:r>
              <a:rPr lang="en-GB" sz="2400" b="1" i="1" dirty="0">
                <a:solidFill>
                  <a:srgbClr val="C00000"/>
                </a:solidFill>
              </a:rPr>
              <a:t> </a:t>
            </a:r>
            <a:r>
              <a:rPr lang="en-GB" sz="2400" b="1" i="1" dirty="0" err="1">
                <a:solidFill>
                  <a:srgbClr val="C00000"/>
                </a:solidFill>
              </a:rPr>
              <a:t>spesa</a:t>
            </a:r>
            <a:r>
              <a:rPr lang="en-GB" sz="2400" b="1" i="1" dirty="0">
                <a:solidFill>
                  <a:srgbClr val="C00000"/>
                </a:solidFill>
              </a:rPr>
              <a:t> e, da ultimo, </a:t>
            </a:r>
            <a:r>
              <a:rPr lang="en-GB" sz="2400" b="1" i="1" dirty="0" err="1">
                <a:solidFill>
                  <a:srgbClr val="C00000"/>
                </a:solidFill>
              </a:rPr>
              <a:t>costruzione</a:t>
            </a:r>
            <a:r>
              <a:rPr lang="en-GB" sz="2400" b="1" i="1" dirty="0">
                <a:solidFill>
                  <a:srgbClr val="C00000"/>
                </a:solidFill>
              </a:rPr>
              <a:t> di </a:t>
            </a:r>
            <a:r>
              <a:rPr lang="en-GB" sz="2400" b="1" i="1" dirty="0" err="1">
                <a:solidFill>
                  <a:srgbClr val="C00000"/>
                </a:solidFill>
              </a:rPr>
              <a:t>politiche</a:t>
            </a:r>
            <a:r>
              <a:rPr lang="en-GB" sz="2400" b="1" i="1" dirty="0">
                <a:solidFill>
                  <a:srgbClr val="C00000"/>
                </a:solidFill>
              </a:rPr>
              <a:t> </a:t>
            </a:r>
            <a:r>
              <a:rPr lang="en-GB" sz="2400" b="1" i="1" dirty="0" err="1">
                <a:solidFill>
                  <a:srgbClr val="C00000"/>
                </a:solidFill>
              </a:rPr>
              <a:t>pubbliche</a:t>
            </a:r>
            <a:r>
              <a:rPr lang="en-GB" sz="2400" b="1" i="1" dirty="0">
                <a:solidFill>
                  <a:srgbClr val="C00000"/>
                </a:solidFill>
              </a:rPr>
              <a:t> </a:t>
            </a:r>
            <a:r>
              <a:rPr lang="en-GB" sz="2400" b="1" i="1" dirty="0" err="1">
                <a:solidFill>
                  <a:srgbClr val="C00000"/>
                </a:solidFill>
              </a:rPr>
              <a:t>condivise</a:t>
            </a:r>
            <a:r>
              <a:rPr lang="en-GB" sz="2400" b="1" i="1" dirty="0">
                <a:solidFill>
                  <a:srgbClr val="C00000"/>
                </a:solidFill>
              </a:rPr>
              <a:t> e </a:t>
            </a:r>
            <a:r>
              <a:rPr lang="en-GB" sz="2400" b="1" i="1" dirty="0" err="1">
                <a:solidFill>
                  <a:srgbClr val="C00000"/>
                </a:solidFill>
              </a:rPr>
              <a:t>potenzialmente</a:t>
            </a:r>
            <a:r>
              <a:rPr lang="en-GB" sz="2400" b="1" i="1" dirty="0">
                <a:solidFill>
                  <a:srgbClr val="C00000"/>
                </a:solidFill>
              </a:rPr>
              <a:t> </a:t>
            </a:r>
            <a:r>
              <a:rPr lang="en-GB" sz="2400" b="1" i="1" dirty="0" err="1">
                <a:solidFill>
                  <a:srgbClr val="C00000"/>
                </a:solidFill>
              </a:rPr>
              <a:t>effettive</a:t>
            </a:r>
            <a:r>
              <a:rPr lang="en-GB" sz="2400" b="1" i="1" dirty="0">
                <a:solidFill>
                  <a:srgbClr val="C00000"/>
                </a:solidFill>
              </a:rPr>
              <a:t>, </a:t>
            </a:r>
            <a:r>
              <a:rPr lang="en-GB" sz="2400" b="1" i="1" dirty="0" err="1">
                <a:solidFill>
                  <a:srgbClr val="C00000"/>
                </a:solidFill>
              </a:rPr>
              <a:t>oltre</a:t>
            </a:r>
            <a:r>
              <a:rPr lang="en-GB" sz="2400" b="1" i="1" dirty="0">
                <a:solidFill>
                  <a:srgbClr val="C00000"/>
                </a:solidFill>
              </a:rPr>
              <a:t> </a:t>
            </a:r>
            <a:r>
              <a:rPr lang="en-GB" sz="2400" b="1" i="1" dirty="0" err="1">
                <a:solidFill>
                  <a:srgbClr val="C00000"/>
                </a:solidFill>
              </a:rPr>
              <a:t>alla</a:t>
            </a:r>
            <a:r>
              <a:rPr lang="en-GB" sz="2400" b="1" i="1" dirty="0">
                <a:solidFill>
                  <a:srgbClr val="C00000"/>
                </a:solidFill>
              </a:rPr>
              <a:t> </a:t>
            </a:r>
            <a:r>
              <a:rPr lang="en-GB" sz="2400" b="1" i="1" dirty="0" err="1">
                <a:solidFill>
                  <a:srgbClr val="C00000"/>
                </a:solidFill>
              </a:rPr>
              <a:t>produzione</a:t>
            </a:r>
            <a:r>
              <a:rPr lang="en-GB" sz="2400" b="1" i="1" dirty="0">
                <a:solidFill>
                  <a:srgbClr val="C00000"/>
                </a:solidFill>
              </a:rPr>
              <a:t> di </a:t>
            </a:r>
            <a:r>
              <a:rPr lang="en-GB" sz="2400" b="1" i="1" dirty="0" err="1">
                <a:solidFill>
                  <a:srgbClr val="C00000"/>
                </a:solidFill>
              </a:rPr>
              <a:t>clima</a:t>
            </a:r>
            <a:r>
              <a:rPr lang="en-GB" sz="2400" b="1" i="1" dirty="0">
                <a:solidFill>
                  <a:srgbClr val="C00000"/>
                </a:solidFill>
              </a:rPr>
              <a:t> di fiducia </a:t>
            </a:r>
            <a:r>
              <a:rPr lang="en-GB" sz="2400" b="1" i="1" dirty="0" err="1">
                <a:solidFill>
                  <a:srgbClr val="C00000"/>
                </a:solidFill>
              </a:rPr>
              <a:t>reciproco</a:t>
            </a:r>
            <a:r>
              <a:rPr lang="en-GB" sz="2400" b="1" i="1" dirty="0">
                <a:solidFill>
                  <a:srgbClr val="C00000"/>
                </a:solidFill>
              </a:rPr>
              <a:t> (…)</a:t>
            </a:r>
            <a:r>
              <a:rPr lang="it-IT" sz="2400" b="1" dirty="0">
                <a:solidFill>
                  <a:srgbClr val="0070C0"/>
                </a:solidFill>
              </a:rPr>
              <a:t>»</a:t>
            </a:r>
            <a:r>
              <a:rPr lang="en-GB" sz="2400" dirty="0"/>
              <a:t>.</a:t>
            </a:r>
            <a:br>
              <a:rPr lang="en-GB" sz="2400" dirty="0"/>
            </a:br>
            <a:r>
              <a:rPr lang="en-GB" sz="2400" dirty="0"/>
              <a:t/>
            </a:r>
            <a:br>
              <a:rPr lang="en-GB" sz="2400" dirty="0"/>
            </a:br>
            <a:r>
              <a:rPr lang="en-GB" sz="2400" dirty="0"/>
              <a:t/>
            </a:r>
            <a:br>
              <a:rPr lang="en-GB" sz="2400" dirty="0"/>
            </a:br>
            <a:r>
              <a:rPr lang="en-GB" sz="2400" dirty="0"/>
              <a:t> </a:t>
            </a:r>
            <a:endParaRPr lang="it-IT" sz="2400" b="1" dirty="0">
              <a:solidFill>
                <a:srgbClr val="0070C0"/>
              </a:solidFill>
            </a:endParaRPr>
          </a:p>
        </p:txBody>
      </p:sp>
      <p:pic>
        <p:nvPicPr>
          <p:cNvPr id="6" name="Immagine 5">
            <a:extLst>
              <a:ext uri="{FF2B5EF4-FFF2-40B4-BE49-F238E27FC236}">
                <a16:creationId xmlns:a16="http://schemas.microsoft.com/office/drawing/2014/main" id="{03E28354-F7B1-4AAC-A211-F0123888E9B7}"/>
              </a:ext>
            </a:extLst>
          </p:cNvPr>
          <p:cNvPicPr>
            <a:picLocks noChangeAspect="1"/>
          </p:cNvPicPr>
          <p:nvPr/>
        </p:nvPicPr>
        <p:blipFill>
          <a:blip r:embed="rId4"/>
          <a:stretch>
            <a:fillRect/>
          </a:stretch>
        </p:blipFill>
        <p:spPr>
          <a:xfrm>
            <a:off x="8170606" y="271364"/>
            <a:ext cx="2408617" cy="664522"/>
          </a:xfrm>
          <a:prstGeom prst="rect">
            <a:avLst/>
          </a:prstGeom>
        </p:spPr>
      </p:pic>
      <p:sp>
        <p:nvSpPr>
          <p:cNvPr id="3" name="Slide Number Placeholder 2">
            <a:extLst>
              <a:ext uri="{FF2B5EF4-FFF2-40B4-BE49-F238E27FC236}">
                <a16:creationId xmlns:a16="http://schemas.microsoft.com/office/drawing/2014/main" id="{6D185305-7A59-644D-A1F8-D7A4DFB4D111}"/>
              </a:ext>
            </a:extLst>
          </p:cNvPr>
          <p:cNvSpPr>
            <a:spLocks noGrp="1"/>
          </p:cNvSpPr>
          <p:nvPr>
            <p:ph type="sldNum" sz="quarter" idx="12"/>
          </p:nvPr>
        </p:nvSpPr>
        <p:spPr/>
        <p:txBody>
          <a:bodyPr/>
          <a:lstStyle/>
          <a:p>
            <a:fld id="{914BC010-8FDF-45A7-8B9A-5894046A0D1A}" type="slidenum">
              <a:rPr lang="it-IT" sz="1800" smtClean="0">
                <a:solidFill>
                  <a:srgbClr val="FF0000"/>
                </a:solidFill>
              </a:rPr>
              <a:t>9</a:t>
            </a:fld>
            <a:endParaRPr lang="it-IT" sz="1800" dirty="0">
              <a:solidFill>
                <a:srgbClr val="FF0000"/>
              </a:solidFill>
            </a:endParaRPr>
          </a:p>
        </p:txBody>
      </p:sp>
    </p:spTree>
    <p:extLst>
      <p:ext uri="{BB962C8B-B14F-4D97-AF65-F5344CB8AC3E}">
        <p14:creationId xmlns:p14="http://schemas.microsoft.com/office/powerpoint/2010/main" val="406551366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212F98BEEB29154EB4DC45411DEE126A" ma:contentTypeVersion="11" ma:contentTypeDescription="Creare un nuovo documento." ma:contentTypeScope="" ma:versionID="f3ba30cd7951d13d6681a3e8f221e3ba">
  <xsd:schema xmlns:xsd="http://www.w3.org/2001/XMLSchema" xmlns:xs="http://www.w3.org/2001/XMLSchema" xmlns:p="http://schemas.microsoft.com/office/2006/metadata/properties" xmlns:ns2="a76e3bf6-662a-445e-9dd0-292a99d8e630" targetNamespace="http://schemas.microsoft.com/office/2006/metadata/properties" ma:root="true" ma:fieldsID="e46531c3745bca4472cce62bcb5c2237" ns2:_="">
    <xsd:import namespace="a76e3bf6-662a-445e-9dd0-292a99d8e63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6e3bf6-662a-445e-9dd0-292a99d8e63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A0BB890-724B-44B6-8243-8E7BA84F8842}">
  <ds:schemaRefs>
    <ds:schemaRef ds:uri="http://schemas.microsoft.com/sharepoint/v3/contenttype/forms"/>
  </ds:schemaRefs>
</ds:datastoreItem>
</file>

<file path=customXml/itemProps2.xml><?xml version="1.0" encoding="utf-8"?>
<ds:datastoreItem xmlns:ds="http://schemas.openxmlformats.org/officeDocument/2006/customXml" ds:itemID="{437E0E3A-707A-405F-864A-59D9729C4C40}"/>
</file>

<file path=customXml/itemProps3.xml><?xml version="1.0" encoding="utf-8"?>
<ds:datastoreItem xmlns:ds="http://schemas.openxmlformats.org/officeDocument/2006/customXml" ds:itemID="{16317F28-5FF6-4E69-A3C4-D5072E475548}">
  <ds:schemaRefs>
    <ds:schemaRef ds:uri="http://purl.org/dc/dcmitype/"/>
    <ds:schemaRef ds:uri="http://www.w3.org/XML/1998/namespace"/>
    <ds:schemaRef ds:uri="http://purl.org/dc/terms/"/>
    <ds:schemaRef ds:uri="http://schemas.microsoft.com/office/2006/metadata/properties"/>
    <ds:schemaRef ds:uri="http://schemas.openxmlformats.org/package/2006/metadata/core-properties"/>
    <ds:schemaRef ds:uri="http://schemas.microsoft.com/office/infopath/2007/PartnerControls"/>
    <ds:schemaRef ds:uri="http://schemas.microsoft.com/office/2006/documentManagement/types"/>
    <ds:schemaRef ds:uri="http://purl.org/dc/elements/1.1/"/>
    <ds:schemaRef ds:uri="a76e3bf6-662a-445e-9dd0-292a99d8e630"/>
  </ds:schemaRefs>
</ds:datastoreItem>
</file>

<file path=docProps/app.xml><?xml version="1.0" encoding="utf-8"?>
<Properties xmlns="http://schemas.openxmlformats.org/officeDocument/2006/extended-properties" xmlns:vt="http://schemas.openxmlformats.org/officeDocument/2006/docPropsVTypes">
  <TotalTime>474</TotalTime>
  <Words>816</Words>
  <Application>Microsoft Office PowerPoint</Application>
  <PresentationFormat>Widescreen</PresentationFormat>
  <Paragraphs>21</Paragraphs>
  <Slides>10</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10</vt:i4>
      </vt:variant>
    </vt:vector>
  </HeadingPairs>
  <TitlesOfParts>
    <vt:vector size="14" baseType="lpstr">
      <vt:lpstr>Arial</vt:lpstr>
      <vt:lpstr>Calibri</vt:lpstr>
      <vt:lpstr>Calibri Light</vt:lpstr>
      <vt:lpstr>Tema di Office</vt:lpstr>
      <vt:lpstr>Laboratorio per un sistema collaborativo  tra enti locali e enti di terzo settore</vt:lpstr>
      <vt:lpstr>PRIMO LABORATORIO  L’Amministrazione condivisa  nella programmazione degli enti locali.  (Luciano GALLO – Alceste SANTUARI)  24 maggio – 3 giugno - 22 giugno 2021</vt:lpstr>
      <vt:lpstr> Partiamo dalla norma: art. 55 CTS. Primo comma «1. In attuazione dei principi di sussidiarieta', cooperazione, efficacia, efficienza ed economicita', omogeneita', copertura finanziaria e patrimoniale, responsabilita' ed unicita' dell'amministrazione, autonomia organizzativa e regolamentare, le amministrazioni pubbliche di cui all'articolo 1, comma 2, del decreto legislativo 30 marzo 2001, n. 165, nell'esercizio delle proprie funzioni di programmazione e organizzazione a livello territoriale degli interventi e dei servizi nei settori di attivita' di cui all'articolo 5, assicurano il coinvolgimento attivo degli enti del Terzo settore, attraverso forme di co-programmazione e co-progettazione e accreditamento, poste in essere nel rispetto dei principi della legge 7 agosto 1990, n. 241, nonche' delle norme che disciplinano specifici procedimenti ed in particolare di quelle relative alla programmazione sociale di zona»</vt:lpstr>
      <vt:lpstr> La co-programmazione nell’art. 55 CTS.  «2. La co-programmazione e' finalizzata all'individuazione, da parte della pubblica amministrazione procedente, dei bisogni da soddisfare, degli interventi a tal fine necessari, delle modalita' di realizzazione degli stessi e delle risorse disponibili».  In primo luogo, occorre esaminare l’istituto in rapporto a tutte le attività di interesse generale dell’art. 5 CTS.  E, dunque, rispetto alla disciplina, statale e regionale, di settore.  Ad esempio, LR n. 3/2008 e ss. mm. (in particolare, artt. 18 e 20)</vt:lpstr>
      <vt:lpstr>Co-programmazione e regolamenti:  a) regolamento sull’organizzazione; b) regolamento sui procedimenti amministrativi; c) regolamento sui contratti pubblici; d) regolamento sull’affidamento dei beni e degli immobili; e) regolamento sull’affidamento di contributi, sovvenzioni e altre utilità; f) regolamento sugli istituti collaborativi del CTS.</vt:lpstr>
      <vt:lpstr>Co-programmazione e atti generali e di programmazione degli enti locali:  a) Statuti; b) Linee programmatiche di mandato del Sindaco; c) DUP; d) bilancio; e) programma biennale acquisto servizi; f) altro.</vt:lpstr>
      <vt:lpstr>La Co-programmazione nella sentenza della Corte costituzionale n.  131 del  2020.  «Il citato art. 55, che apre il Titolo VII del CTS, disciplinando i rapporti tra ETS e pubbliche amministrazioni, rappresenta dunque una delle più significative attuazioni del principio di sussidiarietà orizzontale valorizzato dall’art. 118, quarto comma, Cost.  Tali elementi sono quindi valorizzati come la chiave di volta di un nuovo rapporto collaborativo con i soggetti pubblici: secondo le disposizioni specifiche delle leggi di settore e in coerenza con quanto disposto dal codice medesimo, agli ETS, al fine di rendere più efficace l’azione amministrativa nei settori di attività di interesse generale definiti dal CTS, è riconosciuta una specifica attitudine a partecipare insieme ai soggetti pubblici alla realizzazione dell’interesse generale”. </vt:lpstr>
      <vt:lpstr>La Co-programmazione nella sentenza della Corte costituzionale n.  131 del  2020.  «Gli ETS, in quanto rappresentativi della “società solidale”, del resto, spesso costituiscono sul territorio una rete capillare di vicinanza e solidarietà, sensibile in tempo reale alle esigenze che provengono dal tessuto sociale, e sono quindi in grado di mettere a disposizione dell’ente pubblico sia preziosi dati informativi (altrimenti conseguibili in tempi più lunghi e con costi organizzativi a proprio carico), sia un’importante capacità organizzativa e di intervento: ciò che produce spesso effetti positivi, sia in termini di risparmio di risorse che di aumento della qualità dei servizi e delle prestazioni erogate a favore della “società del bisogno”.  </vt:lpstr>
      <vt:lpstr>La Co-programmazione nelle Linee guida ministeriali approvate con DM n. 72/2021.  «La co-programmazione dovrebbe generare un arricchimento della lettura dei bisogni, anche in modo integrato, rispetto ai tradizionali ambiti di competenza amministrativa degli enti, agevolando – in fase attuativa – la continuità del rapporto di collaborazione sussidiaria, come tale produttiva di integrazione di attività, risorse, anche immateriali, qualificazione della spesa e, da ultimo, costruzione di politiche pubbliche condivise e potenzialmente effettive, oltre alla produzione di clima di fiducia reciproco (…)».    </vt:lpstr>
      <vt:lpstr> Grazie per l’attenzione  Luciano GALLO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Simona Alampi</dc:creator>
  <cp:lastModifiedBy>Marco Pietripaoli</cp:lastModifiedBy>
  <cp:revision>26</cp:revision>
  <dcterms:created xsi:type="dcterms:W3CDTF">2021-05-12T15:51:17Z</dcterms:created>
  <dcterms:modified xsi:type="dcterms:W3CDTF">2021-05-24T12:24:34Z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0x010100212F98BEEB29154EB4DC45411DEE126A</vt:lpwstr>
  </property>
</Properties>
</file>