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2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424" r:id="rId2"/>
    <p:sldId id="726" r:id="rId3"/>
    <p:sldId id="623" r:id="rId4"/>
    <p:sldId id="307" r:id="rId5"/>
    <p:sldId id="686" r:id="rId6"/>
    <p:sldId id="464" r:id="rId7"/>
    <p:sldId id="676" r:id="rId8"/>
    <p:sldId id="463" r:id="rId9"/>
    <p:sldId id="499" r:id="rId10"/>
    <p:sldId id="722" r:id="rId11"/>
    <p:sldId id="724" r:id="rId12"/>
    <p:sldId id="725" r:id="rId13"/>
    <p:sldId id="734" r:id="rId14"/>
    <p:sldId id="645" r:id="rId15"/>
    <p:sldId id="644" r:id="rId16"/>
    <p:sldId id="760" r:id="rId17"/>
    <p:sldId id="762" r:id="rId18"/>
    <p:sldId id="761" r:id="rId19"/>
    <p:sldId id="766" r:id="rId20"/>
    <p:sldId id="759" r:id="rId21"/>
    <p:sldId id="258" r:id="rId22"/>
    <p:sldId id="483" r:id="rId23"/>
    <p:sldId id="612" r:id="rId24"/>
    <p:sldId id="613" r:id="rId25"/>
    <p:sldId id="661" r:id="rId26"/>
    <p:sldId id="616" r:id="rId27"/>
    <p:sldId id="730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Gino/Library/Containers/com.apple.mail/Data/Library/Mail%20Downloads/DE518AEF-4692-4EE4-97DD-FDEE58C8A144/grafico%20psichiatric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67941707108992E-2"/>
          <c:y val="0.19535291196708521"/>
          <c:w val="0.8869916970858216"/>
          <c:h val="0.7324199002151757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Foglio1!$A$2:$A$22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Foglio1!$B$2:$B$22</c:f>
              <c:numCache>
                <c:formatCode>General</c:formatCode>
                <c:ptCount val="21"/>
                <c:pt idx="0">
                  <c:v>561</c:v>
                </c:pt>
                <c:pt idx="1">
                  <c:v>894</c:v>
                </c:pt>
                <c:pt idx="2">
                  <c:v>1467</c:v>
                </c:pt>
                <c:pt idx="3">
                  <c:v>2015</c:v>
                </c:pt>
                <c:pt idx="4">
                  <c:v>2203</c:v>
                </c:pt>
                <c:pt idx="5">
                  <c:v>2500</c:v>
                </c:pt>
                <c:pt idx="6">
                  <c:v>3000</c:v>
                </c:pt>
                <c:pt idx="7">
                  <c:v>3200</c:v>
                </c:pt>
                <c:pt idx="8">
                  <c:v>3500</c:v>
                </c:pt>
                <c:pt idx="9">
                  <c:v>4000</c:v>
                </c:pt>
                <c:pt idx="10">
                  <c:v>5000</c:v>
                </c:pt>
                <c:pt idx="11">
                  <c:v>5400</c:v>
                </c:pt>
                <c:pt idx="12">
                  <c:v>5700</c:v>
                </c:pt>
                <c:pt idx="13">
                  <c:v>6000</c:v>
                </c:pt>
                <c:pt idx="14">
                  <c:v>6200</c:v>
                </c:pt>
                <c:pt idx="15">
                  <c:v>6500</c:v>
                </c:pt>
                <c:pt idx="16">
                  <c:v>6800</c:v>
                </c:pt>
                <c:pt idx="17">
                  <c:v>7000</c:v>
                </c:pt>
                <c:pt idx="18">
                  <c:v>7300</c:v>
                </c:pt>
                <c:pt idx="19">
                  <c:v>7500</c:v>
                </c:pt>
                <c:pt idx="20">
                  <c:v>7850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D-6F4C-BCE7-5488A86F9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38272"/>
        <c:axId val="39240064"/>
      </c:barChart>
      <c:catAx>
        <c:axId val="3923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9240064"/>
        <c:crosses val="autoZero"/>
        <c:auto val="1"/>
        <c:lblAlgn val="ctr"/>
        <c:lblOffset val="100"/>
        <c:noMultiLvlLbl val="0"/>
      </c:catAx>
      <c:valAx>
        <c:axId val="392400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238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it-IT" sz="1200" dirty="0"/>
              <a:t>SOFFERENZE BANCARIE DELLE FAMIGLIE</a:t>
            </a:r>
          </a:p>
        </c:rich>
      </c:tx>
      <c:layout>
        <c:manualLayout>
          <c:xMode val="edge"/>
          <c:yMode val="edge"/>
          <c:x val="3.8810392126059898E-2"/>
          <c:y val="2.0572157043311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"/>
          <c:w val="0.98185961188396098"/>
          <c:h val="0.86536373638967601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Sofferenze bancarie delle famiglie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2016</c:v>
                </c:pt>
              </c:numCache>
            </c:numRef>
          </c:cat>
          <c:val>
            <c:numRef>
              <c:f>Foglio1!$B$2:$B$8</c:f>
              <c:numCache>
                <c:formatCode>General</c:formatCode>
                <c:ptCount val="7"/>
                <c:pt idx="0">
                  <c:v>123</c:v>
                </c:pt>
                <c:pt idx="1">
                  <c:v>180</c:v>
                </c:pt>
                <c:pt idx="2">
                  <c:v>256</c:v>
                </c:pt>
                <c:pt idx="3">
                  <c:v>292</c:v>
                </c:pt>
                <c:pt idx="4">
                  <c:v>328</c:v>
                </c:pt>
                <c:pt idx="5">
                  <c:v>337</c:v>
                </c:pt>
                <c:pt idx="6" formatCode="#,##0">
                  <c:v>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37-F84D-BE8D-E5061D3EC2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65152"/>
        <c:axId val="35194752"/>
      </c:lineChart>
      <c:catAx>
        <c:axId val="606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194752"/>
        <c:crosses val="autoZero"/>
        <c:auto val="1"/>
        <c:lblAlgn val="ctr"/>
        <c:lblOffset val="100"/>
        <c:noMultiLvlLbl val="0"/>
      </c:catAx>
      <c:valAx>
        <c:axId val="35194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6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2:47:43.5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33 16383,'69'-6'0,"-6"-4"0,-26 7 0,-1-4 0,-6 5 0,-8 0 0,-3 2 0,-9 0 0,12 0 0,-5 0 0,20-3 0,-27 7 0,17-6 0,-10 6 0,19-4 0,6 1 0,-7 0 0,-1 2 0,-11-3 0,2 2 0,-8-2 0,0 0 0,-4 0 0,5 0 0,8 0 0,2 0 0,4 0 0,-5 0 0,-5 0 0,-13 1 0,23 2 0,-12 1 0,24 1 0,-11-1 0,3-1 0,-1-3 0,4 4 0,-3-4 0,1 2 0,1-2 0,1 0 0,5 0 0,-2 0 0,9 0 0,-3 0 0,1 1 0,-3 1 0,-2 2 0,0 0 0,5-2 0,1 2 0,-1-4 0,3 4 0,-3-2 0,-2 2 0,-1-2 0,-2 1 0,-2-1 0,-1 2 0,0 2 0,-8-4 0,7 3 0,-9-3 0,3 0 0,-10 1 0,2-3 0,-6 1 0,7 1 0,4-2 0,2 2 0,4-1 0,-1 1 0,-6 0 0,1 1 0,3-1 0,-4 0 0,6 1 0,-6-2 0,-2 0 0,-9-1 0,-5 0 0,17 4 0,-8-1 0,23 3 0,-9-2 0,7 0 0,-4-1 0,-3 0 0,-13-1 0,-10-1 0,8 0 0,4-3 0,7 2 0,0-3 0,-12 2 0,-3-2 0,-2 3 0,-1-1 0,1 1 0,20 0 0,-3 0 0,10-2 0,-13 2 0,-10-2 0,-4 2 0,0-1 0,0-1 0,-3-2 0,7-1 0,-7 0 0,2 1 0,6-4 0,-7 3 0,7-3 0,-6 3 0,-4 2 0,7-3 0,-3 2 0,9-1 0,-1-1 0,0 3 0,-6-2 0,3 0 0,-2 2 0,2-2 0,-1 3 0,-7 0 0,7 1 0,-7-1 0,6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4:30:07.8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2885 24575,'38'-53'0,"2"-12"0,-10 14 0,3-9 0,-24 44 0,11-26 0,-4 0 0,5-7 0,-5 11 0,-4 9 0,-3-8 0,6-17 0,5-18 0,10-16 0,9 3 0,-16 33 0,0 1 0,19-37 0,-4 0 0,-18 20 0,-7 10 0,-9-5 0,-2 5 0,-1-7 0,8-1 0,-4 6 0,7 9 0,-5-16 0,0 20 0,1-15 0,6 14 0,4-2 0,3-5 0,-1-4 0,-5-3 0,-2 2 0,-2 5 0,5 3 0,3-1 0,1 10 0,-4 9 0,-2 15 0,6-10 0,-5 3 0,5-17 0,-9 11 0,0 7 0,-3 8 0,-2 10 0,6 8 0,4 10 0,3 2 0,-2 0 0,-9-7 0,0 2 0,-1 3 0,5 6 0,3 1 0,7 0 0,-1-6 0,8 0 0,-3-7 0,-2 0 0,-6-1 0,3 4 0,8 1 0,-1 3 0,1-4 0,-16-1 0,-8-4 0,-4 0 0,3 5 0,4 2 0,11 7 0,3 6 0,6 1 0,-5 11 0,0-5 0,4 10 0,4-5 0,9-1 0,-12-11 0,-7-8 0,0 3 0,4-1 0,17 12 0,-5-6 0,-9-4 0,-15-8 0,-9-5 0,-1 3 0,-1 0 0,3 6 0,0-1 0,-2 3 0,-2 0 0,-1 4 0,0 2 0,-3 3 0,1-2 0,-1 5 0,1 4 0,4 13 0,-1 2 0,0 9 0,-1-2 0,0 14 0,0-1 0,2 8 0,-1-14 0,-1 5 0,-1-8 0,3 19 0,3-3 0,2-11 0,-1-10 0,-2-18 0,-1 1 0,0-8 0,-2-10 0,0-11 0,-3-8 0,8 15 0,-4-1 0,7 16 0,-7-4 0,2 5 0,2 4 0,-1-13 0,0-3 0,-1-5 0,3 2 0,-1 10 0,0 0 0,-6 0 0,0-3 0,4 8 0,-1-7 0,4 4 0,1-4 0,-1 2 0,1 3 0,-2 15 0,-2 12 0,4 18 0,4 12 0,14 5 0,0-14 0,4-12 0,-13-24 0,0-3 0,-7-1 0,7 10 0,-7-4 0,5-3 0,-11-13 0,2-9 0,-6-5 0,2-1 0,-1-2 0,0 0 0,0-4 0,9-19 0,3-3 0,12-19 0,-5 7 0,-3 3 0,-5 1 0,-2 0 0,-1-10 0,2-9 0,-3 10 0,-2 4 0,0-2 0,1-1 0,1-23 0,4-3 0,-6 7 0,4 2 0,-1 6 0,1 1 0,-2-15 0,-2-8 0,-2 4 0,-1 1 0,2 35 0,1 1 0,-4 6 0,5-14 0,-1-9 0,6-12 0,-2 5 0,-3-4 0,-3 15 0,-3 11 0,0 15 0,13 5 0,15 3 0,12 1 0,16 0 0,-7 0 0,-3-2 0,-11 0 0,-15 1 0,-11 1 0,3-2 0,4 0 0,6-6 0,-3 5 0,5 0 0,1 7 0,4 0 0,-7 3 0,-13-2 0,-5 1 0,-1 4 0,2 3 0,-3 1 0,0 0 0,-3-4 0,0 7 0,0 2 0,1 12 0,5 4 0,-2-2 0,3-5 0,-4-6 0,0-6 0,0 3 0,0 2 0,1-2 0,3 6 0,5 1 0,1-2 0,4-4 0,-6-4 0,-1-7 0,-6 1 0,0 1 0,1 6 0,8 6 0,5 2 0,11-1 0,0-7 0,-4-6 0,-2 0 0,-4-5 0,-5 3 0,-2-5 0,5 1 0,0-5 0,8 2 0,6-2 0,4 6 0,7-4 0,-7 4 0,-6-4 0,-12-3 0,-3-2 0,-2-2 0,-3-1 0,-2 0 0,-2 2 0,-1-1 0,0 2 0,-2 0 0,0-3 0,3-4 0,2-12 0,2-5 0,1-5 0,-4 2 0,2 4 0,-5-2 0,1 5 0,-3-5 0,-2 2 0,-1-4 0,0 2 0,0 2 0,3 7 0,0 2 0,0 0 0,0 9 0,-2-2 0,2 5 0,-1-4 0,1-7 0,2-5 0,-3-9 0,1-7 0,1-6 0,4-2 0,1 5 0,3 4 0,2-3 0,2-2 0,2-4 0,-4 18 0,-2-11 0,-4 15 0,4-10 0,-5 12 0,4 0 0,-5 13 0,3-17 0,1 5 0,-2-7 0,0-3 0,0-5 0,0-7 0,-1-1 0,1-4 0,-4-14 0,6 7 0,-8-11 0,6 13 0,-4 7 0,3 2 0,-2 8 0,0 6 0,-6-1 0,2 6 0,-5-5 0,3 1 0,0 4 0,0-5 0,2-1 0,-2-5 0,3-3 0,-4-3 0,0 1 0,-2 0 0,-1 0 0,1 6 0,1 7 0,3 11 0,4 12 0,11 20 0,2 10 0,2 8 0,-5 4 0,-6-8 0,0 3 0,0 3 0,3 8 0,1 4 0,0 10 0,-2-8 0,-2 1 0,0 4 0,4-2 0,1 15 0,3-5 0,-5 0 0,-1 1 0,-5-25 0,0 18 0,-2-13 0,1 19 0,-8-17 0,2 9 0,-2-8 0,4 9 0,0 11 0,2-1 0,-2 6 0,-2 6 0,3 3 0,-1 0 0,6-5 0,3 4 0,1-26 0,-2 7 0,0-24 0,-3 1 0,2-2 0,2-2 0,3 4 0,0-1 0,1 5 0,1 2 0,-2 8 0,-2-1 0,-1 0 0,1-7 0,-2-5 0,2-7 0,-6-7 0,1-6 0,-2 2 0,2-4 0,4 8 0,-1-5 0,2 3 0,-3-6 0,-1-2 0,-1 1 0,2 0 0,1 9 0,10 4 0,-3 0 0,8-3 0,-10-11 0,0-1 0,-6-5 0,1 0 0,-2 1 0,0-2 0,3 0 0,2-1 0,12-2 0,2 0 0,8 2 0,-5-3 0,-8 4 0,-1-1 0,-2 2 0,9 2 0,6-1 0,3-1 0,-2 0 0,0-2 0,6 4 0,18 4 0,0-2 0,3-1 0,-9-4 0,-12-3 0,-10-1 0,3 0 0,6-2 0,32 4 0,24 2 0,1 3 0,-16-3 0,-31-2 0,-26-5 0,-10-3 0,-8-5 0,3-4 0,-2-4 0,1 0 0,0-4 0,-1-6 0,0-2 0,1-16 0,-4 1 0,0-1 0,-2 8 0,1 13 0,2 4 0,1 0 0,-1-3 0,-1 1 0,-2-4 0,-3-2 0,3-7 0,0-4 0,4-5 0,0 0 0,0-13 0,-2 14 0,0-14 0,-2 9 0,2-6 0,-2-5 0,2 9 0,-6-9 0,0 15 0,-6-9 0,5 21 0,4 0 0,3 11 0,1-2 0,-1-5 0,0-6 0,0-5 0,-11-11 0,-10-8 0,-18-21 0,13 36 0,-1-1 0,-17-44 0,7 25 0,23 21 0,12 24 0,2 7 0,2 2 0,-1-1 0,-1-2 0,1-2 0,-1-1 0,-1-2 0,1 1 0,-2-1 0,2 0 0,0 5 0,9 32 0,4 3 0,5 24 0,1-1 0,-4-10 0,-5 5 0,-2-9 0,-1 3 0,8 1 0,19 10 0,16 3 0,12 4 0,-10-11 0,-21-18 0,-9-5 0,-12-12 0,1 6 0,1 0 0,-6-6 0,8 6 0,-4 3 0,8 6 0,-5-7 0,10 13 0,8 2 0,0 8 0,3 4 0,-16-18 0,-5 0 0,-9-11 0,4 6 0,0-2 0,3 2 0,2 3 0,0-5 0,-1 1 0,-5-8 0,-4 1 0,0-1 0,0 10 0,6 8 0,2 7 0,0-6 0,-4-7 0,-4-12 0,-3-4 0,2 1 0,2 4 0,4 9 0,5 17 0,-5-15 0,2 11 0,-7-22 0,-1-2 0,-2-4 0,0-20 0,-2 3 0,4-16 0,-2 5 0,2-5 0,-1-6 0,0-3 0,-1 0 0,-1 1 0,-1 0 0,2-3 0,0 1 0,0-12 0,0 4 0,-1-14 0,-2 2 0,1-8 0,0-1 0,2-6 0,-2 27 0,3 11 0,-5 14 0,4-8 0,-5-13 0,3-9 0,-2 4 0,2-4 0,-2 5 0,4 0 0,-2 9 0,2 3 0,0 6 0,2 1 0,1 4 0,7-4 0,-2-1 0,6-11 0,-6-6 0,3-3 0,1-4 0,-3 6 0,-2-8 0,-3-11 0,-1-9 0,-1-5 0,0 8 0,-2 5 0,0 16 0,0 1 0,2 8 0,-2 5 0,2 4 0,-2 4 0,0 4 0,0-9 0,0 4 0,0-3 0,0 6 0,0 2 0,1 3 0,-2 4 0,4 4 0,-4-1 0,2 3 0,0-2 0,-1 5 0,2 5 0,0-3 0,1-1 0,-1-6 0,1-1 0,0-2 0,0-1 0,-1 4 0,0 2 0,0 1 0,-1 6 0,2-4 0,-3 3 0,3-4 0,-3 2 0,1 0 0,-1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4:30:09.5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63 761 24575,'-2'-21'0,"-2"-1"0,0 1 0,1-4 0,-4-12 0,6-1 0,-2-3 0,1 0 0,-2-1 0,2 0 0,-4-4 0,4-3 0,-2-4 0,0-4 0,-2 6 0,3 0 0,-2 11 0,5 7 0,-1 8 0,2 12 0,0 5 0,-1 5 0,0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4:30:10.4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520 1 24575,'-22'6'0,"-1"0"0,4 3 0,-5 0 0,0 2 0,-1-1 0,3 5 0,1 1 0,2 2 0,0 4 0,5-5 0,-1 2 0,4-3 0,-2-1 0,5 1 0,-3 1 0,5 0 0,-4 4 0,2 0 0,-8 9 0,-4 0 0,-12 9 0,0-4 0,3-10 0,8-3 0,7-13 0,2 2 0,0 0 0,2-3 0,3-3 0,24-31 0,8 8 0,0-14 0,-4 21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4:30:11.6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24575,'54'29'0,"-10"-2"0,5 1 0,-26-14 0,17 9 0,-22-17 0,19 17 0,-8-5 0,-3 4 0,-7-6 0,-10-9 0,-6-3 0,11 6 0,6 4 0,28 18 0,8-1 0,3 6 0,-9-11 0,-19-6 0,-11-6 0,-9-4 0,-5-6 0,-4-1 0,-2-4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04:43:29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42 211 8275,'12'-9'-1198,"-3"4"1110,-9-9 1,0 7 235,0-7-193,0 9 1,0-6 0,-2 6 65,-5-2-114,5 0 300,-8 7 0,10-2 998,0-5-459,-9 4-260,7-6-509,-8 9-37,10 0 95,0 0 0,-7 9-27,0 5 1,0-2 0,7 2 27,0 2 0,0 3 1,0 2 12,0 0 0,0 0 0,0 0-14,0 0 1,0 0 0,0 0-1,0 2 12,0 5 0,0-4 0,0 6 0,0-2-3,0 0 0,0 7 0,0-5 1,0 1 9,0-1 0,0 5 0,0-7 0,0 0-22,0 2 1,3-6-1,1 4 1,3-5-17,-2-2 0,-3 7 1,-2 2-1,0 3-30,0 4 1,0 3 0,0 2 0,0 0 18,0 0 0,0 0 0,0 0 1,0-2 38,0-5 1,0 4 0,0-4 0,0 5 39,0 2 0,0-2 0,0-3 0,0-2-37,0 2 1,0 3-1,3 2 1,1-2-13,3-5 0,0 4 0,-4-4 0,1 5-8,3 2 0,3 0 1,-6 2-1,3 3 31,-2 2 1,-3 0 0,-2-7 0,0 0 12,0 0 0,7 0 0,0 2 0,-2 3 2,-3 2 0,-2 0 0,0-7 1,0 0-2,0 0 1,0 7 0,0 0 0,0-3-44,0-1 0,0-3 1,-2 0-1,-3 2 42,-2 5 1,0-5 0,7 5 0,0-4-29,0-3 0,0 7 1,0 0-1,0-3 39,0-1 1,0-6-1,0-1 1,0-3-22,0 2 0,0 0 0,3 1 0,1-3 55,3 2 0,3 5 0,-6 5 0,3 2-38,-2-3 0,-3 6 0,-2-3 0,0-3 13,0-1 1,0-3 0,0-3 0,0-1-18,0-3 0,0-3 1,0 3-1,0-4-1,0-1 1,3-7-1,1 5 66,3-4 0,0-3 0,-7 0 37,0 0 0,0-7 0,0 0-55,0 2 0,0 3 0,0 2 0,0 0 34,0 0 1,0 0 0,0 0 0,0 0-78,0 0 1,0 7 0,0 2 0,0 0-86,0 1 0,0 4 0,0-7 0,0-3-278,0-1 0,0-3-37,0 0-1100,0 0 0,0-12 655,0-9 1,3-12-1,1-20 1,3-17 766,-2-19 0,-3-21 0,-2-6 0</inkml:trace>
  <inkml:trace contextRef="#ctx0" brushRef="#br0" timeOffset="1392">210 127 8219,'-21'0'369,"7"0"502,0 0-950,10 0 593,-6 0-185,10 0 1,3-7-178,4 0 1,-3 0-1,10 7 37,3 0 0,1 0 1,3 0-180,0 0 1,0 0 0,0 0 23,0 0 1,0 0-1,0 0 1,0 0 76,0 0 1,0-7 0,3 0 0,1 2 10,3 3 1,0 2-1,-7 0 1,3-2-56,4-5 1,-5 4-1,7-4 1,-2 5-47,0 2 0,7 0 0,-7 0 0,0 0-13,3 0 1,-8 0 0,7 0 0,-2 0 1,0 0 0,7 0 0,-7 0 0,0 2 20,3 5 1,-1-4 0,7 6 0,-2-2-15,3 0 1,-1 0 0,0-5-1,-2 3 4,3 2 0,-1 0 0,0-7 0,-2 0 6,3 0 1,-6 0 0,1 0-1,-3 0 33,-4 0 1,4 0 0,1 0 0,-1 0 13,0 0 1,8 0 0,-3-2-1,4-3-42,3-2 1,-7-2 0,0 4-1,3-2-41,1 2 0,1 3 1,-3 2-1,-4 0-49,-3 0 0,5 0 0,-7 0 0,0 0 38,3 0 1,-6 2-1,8 3 1,-3 2-7,-4-2 1,7 4 0,-1-2 0,3-2 0,0-3 1,-7-2 0,7 0 0,3 0 0,1 0 1,3 0 0,0 0 0,-2-2-10,-5-5 1,4 4 0,-4-4-1,3 5 27,-3 2 0,2-7 1,-7 0-1,3 2 30,4 3 0,-6 2 1,-1 0-1,-2 0 85,0 0 0,7-2 0,-5-3 0,1-2 4,-1 2 1,7 3 0,-4 2 0,2 0-87,0 0 0,-7 0 0,7 0 0,0 0 71,-2 0 1,-1 0 0,-6-2 0,4-3-20,3-2 0,-5 0 1,5 7-1,-1 0 6,1 0 1,-5-2-1,5-3 1,-3-2-56,-4 2 0,4 3 1,-2 2-1,-2-2-11,-3-5 0,-2 4 0,0-4-20,0 5 1,-7 2 0,0 0-12,2 0 1,-4 0-1,2 0-66,2 0-188,-6 0-547,8 0 58,-15 0-2122,6 0-130,-9 0 3008,0 9 0,9-6 0,3 6 0</inkml:trace>
  <inkml:trace contextRef="#ctx0" brushRef="#br0" timeOffset="2574">4368 64 8201,'0'14'-76,"0"0"-258,0 2 0,0-4 629,0 2-317,0 0 0,0 7 208,0 0 0,-2 0 1,-3 0-69,-2 0 1,0 0 0,7 0 0,0 2-11,0 5 1,0-4 0,0 6 0,0-2 0,0 0 0,0 9 0,0-4 0,0 2-20,0 0 1,0-2-1,0 4 1,0-2-100,0 2 0,0-4 0,0 2 0,0 0 106,0-2 1,0 6-1,2-4 1,3 3-28,2-3 0,0 2 0,-5-7 0,3 3 3,2 4 1,0 1 0,-7-1-1,2-4-30,5-3 0,-4 5 0,4-5 0,-5 1 55,-2-1 0,0 0 0,0-4 1,0 4 11,0 3 1,0-5 0,0 5 0,0-3 1,0-4 0,0 6 0,0 1 0,0 2-24,0 0 1,0-2-1,0 4 1,0-2-41,0 2 0,0 3 0,0 2 1,0 0 26,0 0 1,0 0 0,0 0-1,0-2-53,0-5 1,2 4-1,3-4 1,2 5 52,-2 2 0,-1 0 0,1 0 0,2-3 12,-2-4 1,4 5-1,-2-5 1,-2 5-12,-3 2 1,-2 0 0,0 0 0,0 0-37,0 0 0,0 0 0,0 0 1,0-3 9,0-4 1,0 12-1,0-5 1,0 2 45,0 1 1,0-1 0,0 3 0,0 2-90,0-3 1,0 6 0,0-3 0,0-5 24,0-7 0,2 3 1,3-5-1,2 5-16,-2 2 1,-3-3 0,-2-1 0,0-3 25,0 2 0,0 3 1,2 2-1,3 0 30,2 0 1,0 0 0,-7 0 0,0 0 93,0 0 0,0-3 0,0-1 0,0-3-73,0 2 0,0-4 0,0 2 0,0 0 44,0-3 1,2 8-1,3-5 1,2 2-7,-2-2 1,-3 3 0,-2-8 0,0 3-57,0 4 0,0 3 0,2 2 1,3-3 19,2-4 0,0 5 1,-7-7-1,0 2-11,0 0 0,0-3 1,0 6-1,0-6 91,0-1 0,0 4 1,0-5-1,0 0 38,0 1 0,0 4 0,0-7 0,0-3-199,0-1 1,0-3-5,0 0 1,0-7-1,2-3-1099,5-1 1,-2-6 0,7-11-1016,-3-7 0,5-11 0,-7-6 2105,-2-1 0,6-13 0,1-8 0</inkml:trace>
  <inkml:trace contextRef="#ctx0" brushRef="#br0" timeOffset="3593">168 4705 8301,'0'11'-110,"0"1"0,0-5 41,0 7 1,0 5 0,0 2-1,0 0 254,0 0 0,0 9 1,0 5-1,0 5 74,0 2 0,0 0 0,0 2 0,0 3-70,0 2 0,3-3 1,1-8-1,3-3-37,-2 2 0,0 3 0,-1-1 0,3-1 1,-2-3 1,-3-7 0,-2 4 0,0-1 41,0-6 0,0-1-624,0-3-963,0-10 573,0-1 1,3-13-105,4-4 1,-3 3 922,10-10 0,0 9 0,7-4 0</inkml:trace>
  <inkml:trace contextRef="#ctx0" brushRef="#br0" timeOffset="4583">357 5713 8121,'10'-12'0,"4"5"0,-3 5 0,3 2 0,3 0 0,1 0 0,3 0 0,0 0 0,0 0 0,0 0 0,3 2 0,1 3 0,6 2 0,1-3 0,-4 1 0,5 0 0,0 2 255,-1-3 0,-4 6 1,5-3 2413,-3-3-2370,8-1 1,-13 4-1,8 0 1,0-3-206,-1-1 0,-4-3 1,5 0-1,0 0-24,-1 0 1,-4 0-1,5 0 1,-3 0-20,-4 0 1,4 0 0,-2 0 0,0 0-26,3 0 1,-6 0 0,8 0 0,0 0-16,-1 0 1,1 0 0,4 0 0,-2 0 29,3 0 1,-6 0 0,1 0-1,-3 0 59,-4 0 0,4 0 1,-2 0-1,-2 0-1,-3 0 1,-2 0 0,0 2 0,3 3-29,4 2 1,-5 0 0,5-7-1,-2 0-34,2 0 1,-3 0 0,8 0 0,-3 0-107,-4 0 0,4-3 1,1-1-1,1-6 25,6-1 1,-8 6 0,0-2-1,-2 2 33,0-2 1,7 5 0,-7-5 0,0 5 11,3 2 0,-8 0 0,7 0 0,-2 0 5,0 0 0,3 0 1,-6 0-1,6 0-69,1 0 0,-4 0 1,7 0-1,0 0 5,-2 0 1,4 0 0,-7 0 0,1 0 34,-1 0 1,5 0 0,-7 0 0,-2 0 39,-3 0 1,5 0 0,0 0 0,-2 0 14,-3 0 1,-2 0 0,0 0 0,0 0 2,0 0 0,0 7 0,0 0 0,0-3-24,0-1 0,7-3 0,0 0 0,-2 0 0,-3 0 0,0-7 0,3 0 1,2 2-22,-2 3 1,-3-5 0,-2 0 0,0 2 53,0 3 0,0 2 0,0 0 25,0 0 0,0 0 1,0 0-1,0 0-39,0 0 1,0-7-1,0 0-15,0 2 0,0 3 0,0 2-18,0 0 0,-7 0 1,0 0 61,2 0 0,3 0 10,2 0 153,0 0 1,-7 0 19,0 0-472,-9 0-1029,13 0 430,-15 0 1,13 2-544,-9 5 745,9-5 1,-11 15-1,9-10 627,2-3 0,3-1 0,2-3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04:43:36.0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3528 85 8068,'-21'-14'206,"0"0"0,7 9-119,0-2 0,10 2-18,-3-2 393,4-4 290,3-1-524,0 3 0,0 11 0,0 5-49,0 7 1,0 5-1,0 4 1,0 3-63,0 2 1,0 0-1,0-5 1,0 3 15,0 2 1,0 9-1,0-4 1,0 2-53,0 0 1,0 0 0,0 7 0,0 0-43,0 0 1,0 7 0,0 2 0,0 0-26,0 1 0,0 4 0,0-5 0,0 0 41,0 1 0,7-3 1,0-5-1,-2 3 24,-3 2 0,1 2 1,1-4-1,3 2-26,-2-3 1,0 6 0,-1-1-1,3 0-47,-2 1 0,0-1 0,-1-4 0,3-1-27,-2-6 0,-3 0 0,1-12 0,1-3 32,3-1 1,0 4 0,-7 0 35,0-3 1,3-8 31,4-3-41,-5 0 150,7-3 65,-9-1-207,0-10-1218,0 0 1167,0 9-36,0-7 109,0 8 3,0-10-84,0 0 0,-7-3 0,-2-1 10,-3-3 0,5-7 0,-4 4 4,1-1 0,-6 4 27,2-7 0,-5 2 1,-2-4-1,0 2 17,0-3 0,7 6 0,0-3 0,-2 0 33,-3 2 1,1-7 0,1 8-21,3-1 0,7-4 0,-4 6 6,1-1 1,1 4-120,2-7 0,5 7 87,-5-7 1,-3 7 0,1-5 56,-3 3 1,8-1 0,-6 6 21,1-3 1,4 0 389,-9 7-498,10 0-266,-6 0 222,10 0 1,3 0 2,4 0 150,-5 0 0,10 0 237,-5 0-225,-5 0 1,17 2-73,-5 5 1,-3-2-1,1 9 1,0 0-23,-1-3 0,-4 6 0,5-8 0,0 3-4,-1 4 1,1 3-1,4 2 1,-4 0 16,-3 0 0,5 0 0,-4 0 0,1 0-33,6 0 1,-6 0-1,3 0 1,3-3 14,1-4 1,-4 3 0,-2-8 0,0 0-292,-1 0 1,-4-2 0,5-4-328,-3 4 401,8-5 0,-13 7-112,10-9 286,-9 0 25,4 0 210,-9 0-124,0 0-68,-9 0 1,7-2-30,-5-5 1,4 2-1,3-9 9,0-2 1,7 5 0,3-1 12,1 3 1,-4-1-1,7 3-3,3-7 1,-6 3 0,3-1 0,0 0 20,-2 1 0,4 4 0,-6-5 0,-1 0 0,0 1 1,1 6 0,-6-4 0,6 2 220,1 0 42,-6-10-271,14 6 1,-15-8-152,10 5-1400,-9 5 0,7 9-1811,-5 0 3334,4 0 0,10 0 0,0 0 0</inkml:trace>
  <inkml:trace contextRef="#ctx0" brushRef="#br0" timeOffset="2713">147 2562 7794,'-21'0'-180,"0"0"1,3-2 0,1-3 239,3-2 0,10-2 0,-6 4 122,1-2 1,4 0 186,-9 7-70,10 0 0,-6-2 381,10-5-392,0 5 0,3-8-11,4 10 0,-3-2 0,10-3-89,3-2 1,1-7 0,3 7 0,0 3-116,0 1 0,7 1 0,0-3 0,-2-2-15,-3 3 0,-2 1 1,0 1-1,3-3 30,4-2 0,-5 0 0,5 7 0,-2 0-84,2 0 0,-5-2 0,7-3 0,-2-2 13,0 3 0,3 1 0,-6 3 1,3 0 46,-2 0 1,0 0-1,-1 3 1,3 1 20,-2 3 0,0 3 0,-1-6 0,3 6-8,-2 1 0,0-6 0,-1 2 0,3-2-30,-2 2 1,4-5 0,-2 5 0,0-2 32,3 2 0,-8-5 0,7 5 1,-2-5 13,0-2 0,0 0 1,-4 0-1,1 0-39,3 0 1,0 0 0,-4 0 0,1 0-12,3 0 1,3-7-1,-6 0 1,3 0-3,-2-2 1,4 7 0,-2-5 0,-2 4 8,-3 3 1,5-7-1,0 0 1,-2 3-22,-3 1 0,1 3 1,1 0-1,3 0 13,-2 0 0,4-7 1,-2 0-1,-2 3-77,-3 1 0,5 1 0,0-3 0,-2-2 25,-3 3 0,5 1 0,0 3 1,-2 0 32,-3 0 0,-2 0 1,0 0-1,0 0-2,0 0 1,0 0-1,0 0 1,0 0 59,0 0 0,0 0 0,0 0 0,0 0-35,0 0 1,0 0 0,0 0 18,0 0 0,10 0 0,1 0-18,1 0 0,-3-2 0,-9-3 0,0-2-7,0 3 1,0 1 0,3 3 0,1 0-19,3 0 1,0 0 0,-7 0-1,0 0-19,0 0 1,0 0 0,3 0 0,1 0-9,3 0 1,0 0 0,-7 0 0,0 0-1,0 0 0,7-2 1,0-3-1,-2-2-10,-3 3 0,-2 1 0,0 3 0,0 0 30,0 0 0,0 0 0,0 0 1,0 0 17,0 0 0,0 0 1,0 0-1,0 0-25,0 0 0,0 0 1,0 0-1,0-2-6,0-5 1,0 5-1,0-5 1,0 4 2,0 3 0,10 0-17,4 0 1,-5 0 0,-2 0 0,-5 0 7,-2 0 0,0 0 0,0-2 1,0-3-9,0-2 0,0 0 1,0 7-1,0 0-27,0 0 1,0 0 0,0-2 0,0-3 29,0-2 0,0 0 1,0 7-1,0 0 11,0 0 0,0 0 0,0 0 55,0 0 1,0 0 0,0 0 0,0 0-4,0 0 0,0 0 0,0 0 1,0 0-12,0 0 1,0 0 0,0 0-54,0 0 1,7 0-1,0 0 69,-2 0 0,-3 0 1,-2 0-1,0 0-41,0 0 0,0 0 0,0 0 1,0 0-33,0 0 0,0 0 0,0 0 0,0 0 11,0 0 1,0 0-1,0 0 1,0 0-8,0 0 0,0 0 0,0 0 0,0 0 34,0 0 1,9 0 8,5 0 1,-4 0 0,-3 0 0,-5 0 11,-2 0 0,0 0 0,0 0 0,2 0-1,5 0 1,-4 0 0,4 0 0,-5 0 17,-2 0 1,0 0 0,0 0 0,2 0-27,5 0 1,-4 3 0,4 1 0,-5 3-29,-2-2 0,0-3 0,0-2 0,0 0 2,0 0 1,0 0 0,0 0 0,2 0-2,5 0 1,-4 0-1,4 0 1,-5 0 22,-2 0 1,0-7 0,0 0 0,0 3-20,0 1 1,7 3 0,0 0 0,-2 0-20,-3 0 0,-2 0 0,0 0 0,0 0 21,0 0 1,0-2 0,2-3-1,3-2-22,2 3 1,0 1 0,-7 3 0,0 0 25,0 0 0,0 0 0,0 0 1,0 0 12,0 0 0,0 0 0,0 0 0,0 0-15,0 0 1,0 0 0,0 0 0,0 0-42,0 0 0,0 0 1,0 0-1,0 0-3,0 0 0,0 0 0,0 0 0,0 0 2,0 0 1,0 0 0,0 0-11,0 0 1,0 0-1,0 0 1,0 0 23,0 0 1,0 0 0,0 0 71,0 0 1,0 0 0,0 0-55,0 0 1,0 7 0,0 0 0,0-2 4,0-3 1,2-2 0,3 0 0,2 0 51,-2 0 0,-3 0 1,-2 0-1,2 0 51,5 0 0,-4 0 0,4 0 0,-3 0-117,3 0 0,-4 0 0,4 0 0,-5 0-20,-2 0 1,0 0 0,0 0 0,0 0 3,0 0 1,0 0 0,2 0-29,5 0 0,5 0 14,9 0 0,-9 0 0,-5 0 1,-5 0 28,-2 0 1,0 0-1,0 0 79,0 0 1,0 0 0,0 0 109,0 0 0,-7 0 95,0 0 348,-9 0-101,4 0-709,-9 0-6860,0 0 7040,0-9 0,9-3 0,3-9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04:43:44.3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836 3001 8583,'-45'-25'0,"1"1"0,-40-25 0,14 4 466,16 8 0,10 4 0,23 5 0,9-7-429,8-4 1,25-17 0,16-17 0,-9 28 0,2-3-230,6-5 1,3-1 0,9-12 0,2-1-1,3 1 1,1 1 0,4 0 0,1-1 126,5 0 1,0-1-1,-1 3 1,0 0 0,5 3-1,0 1 1,-3 1 0,0 1 58,-2 0 1,0 2-1,3 3 1,-1 3-1,-5 5 1,-1 2-1,0 3 1,1 3 40,-4 4 0,0 3 0,3-1 0,1 3 0,-8 6 0,1 2 0,1 3 0,2 2 147,0 0 1,2 4-1,2 4 1,1 2-1,7 1 1,2 1-1,3 2 1,1 2-145,0 2 0,1 1 0,4 2 0,1 2 0,1 5 1,1 2-1,1 3 0,0 2-97,-3 2 1,1 2-1,6 5 1,-2 3 0,-10 4-1,-3 3 1,-1 1-1,-2 4-17,-1 4 1,-3 4 0,-6-2-1,-3 3 1,-2 4 0,-3 2 0,-5 0-1,-4 1 51,-3 2 0,-5 2 1,-2 8-1,-6 3 1,-7 0-1,-5 2 0,-2 2 1,-3 0 45,-3 2 0,-3 2 1,-5 10-1,-3 0 0,-2-3 1,-2 0-1,-4 3 1,-2 1-58,-5 2 1,-2-1 0,-4-3-1,-2 0 1,6-26 0,-2-1 0,0 0-1,0-2 1,-1 0 0,-1-2 94,-10 27 1,-2-1 0,-3-3 0,0-2 0,3-9 0,-1-2 0,0-1 0,-1-2 60,2-4 0,-1-2 0,-4-4 0,-1-2 0,4-6 0,-1-2 1,-1-2-1,0-3-36,-2-2 0,-1-3 1,1-2-1,-1-2 1,3-5-1,-2-2 1,-42 20-15,2-10 1,36-20-1,0-3 1,-36 4 0,0-4-89,5-7 0,0-14 1,9-9-1,4-12-161,8-14 0,9-19 0,14-18 0,9-12 75,17 39 0,2-1 0,3-5 1,3-3-1,6-8 0,4-2 1,5-4-1,3-2 61,3 0 1,4-2-1,6-14 1,3-3-1,-8 32 1,2-1-1,0 0 1,3-3-1,0-1 1,1-1-96,3-4 0,1 0 0,1 0 0,3 1 0,1 1 0,2 0 0,4-2 1,1 1-1,0 1 0,1 1 0,0 1 0,1 1 191,0 2 0,0 2 0,2 1 0,5 1 0,1 2 0,1 3 0,-6 8 0,0 3 0,0 1 0,0 2 0,1 0 0,1 2 12,24-16 0,2 4 0,3 2 0,0 3 1,-4 8-1,1 3 0,-2 4 0,0 3-56,2 1 0,1 4 0,-1 5 0,1 5 0,1 3 0,-1 5 0,-1 2 1,-1 5 2,-1 1 1,0 4 0,3 5 0,-1 6 0,-3 3 0,-2 5 0,-2 4-1,-1 2 8,-4 3 1,-1 4 0,-3 5 0,-2 4 0,-1 5 0,-3 3 0,-3 2 0,-3 2 12,-3 1 0,-4 1 0,-7-1 1,-4 3-1,-8 2 0,-5 2 0,-2-1 1,-3 0 161,-4-1 0,-3 0 0,-3 9 1,-3 1-1,-7-4 0,-4 0 1,-3 2-1,-3 0-70,-4 1 0,-4 1 0,-8 5 0,-3 0 0,0-4 0,-2-1 0,-3 3 1,-3 0-76,-4 2 0,-3 0 0,-3-3 0,-1-1 0,-3 4 1,-2-2-1,-1-2 0,-1-3-88,2-4 0,-2-1 0,-6 1 0,-1-3 0,2-7 0,0-2 0,-2-2 0,-1-1 26,0-4 1,-2-3 0,-1-4 0,-2-5 0,3-9 0,-2-5-1,-1-3 1,-1-3-43,0-2 1,-1-2 0,1-6-1,-1-3 1,0-2 0,-1-4-1,-1-5 1,0-3-15,0-4 1,-2-3-1,-2-5 1,-1-3 0,3-2-1,0-2 1,1-2 0,0-1-30,2-2 0,1 0 1,-5-4-1,1-2 0,7 2 1,0-1-1,0-4 0,0-3-44,-2-4 1,1-3-1,4-1 1,1-2 0,-1-7-1,3-3 1,1-4-1,2-2-35,1-3 1,3-2-1,19 22 1,2-1-1,1-1 1,2-2-1,1-2 1,2 0 0,0-1-1,2-1 1,0 0 139,2-1 0,1 0 1,0-1-1,-1-4 0,1-1 1,2-1-1,1 2 1,3-1-1,0 0 0,1-1 1,2 0-1,2-1 105,0 0 1,1 0 0,3 0-1,2-2 1,3 0 0,2 1-1,3 1 1,2 1 0,2 0-1,1 1 1,3 0 0,3 0 24,0 3 1,3-1-1,3 1 1,4 0-1,4 0 1,2 1-1,3 2 1,2 1-1,3 2 1,0 1-1,2 1 1,1 1 49,1 3 1,2 1 0,1 1-1,2-1 1,1 2 0,2 2-1,23-15 1,2 4 0,0 3-1,3 3-22,-2 7 0,3 5 1,4 8-1,3 7 1,0 6-1,1 6 0,1 3 1,0 5-86,2 2 0,1 4 1,4 7-1,2 4 1,1 4-1,1 4 1,-29-2-1,0 3 0,0 1-23,1 2 1,0 1 0,0 3-1,6 7 1,-1 2 0,0 4 0,-2 1-1,0 3 1,-2 1 0,-1 1-1,-1 3 1,-1 0-105,0 2 0,-1 1 0,-2 4 0,2 4 0,-1 4 1,-3 3-1,-3 3 0,-3 2 0,-2 2 0,-2 0 1,-2 2-1,-3 0-9,-4-1 1,-2 1 0,-3 2 0,-1 7-1,-3 3 1,-3-1 0,-2-1 0,-2-1 0,-2 1-1,-2 2 1,-1 1 0,-3-1 24,-3-3 0,-1-1 0,-3-1 0,-1 0 1,-1 0-1,-4-2 0,-2-8 0,-3-2 1,0-1-1,0 33 0,-2-1 100,-3-6 1,-2-2 0,-6-2 0,-5-1 0,-8-2 0,-4-1-1,-2-4 1,-2-1 101,-2-4 1,-3-1 0,-8 2 0,-4-2 0,-4-4 0,-3-2 0,-3 2 0,-2 0-39,-1 0 1,-3-2 0,19-23 0,-2-1 0,0 0-1,-1-3 1,0 0 0,-1 0 0,-2-1 0,-1 1-1,-1-2-52,0 0 1,-1 0-1,-2-1 1,-4 4-1,-2-1 1,0-1 0,2-2-1,0 0 1,-1-2-1,1-2 1,-1-1 0,0-1-32,0-1 0,0-2 0,-1-1 0,-2-1 1,-2-2-1,0-3 0,3-3 0,-1-2 0,0-2 1,-30 6-1,0-4-46,5-5 1,0-3 0,1-3 0,2-5 0,4-6 0,2-6 0,1-4 0,2-4-91,1-6 1,2-6-1,1-12 1,2-5-1,3 0 1,2-4-1,1-2 1,2-3-131,3-5 0,0-2 0,-5-6 1,0-2-1,5-1 0,2-1 0,0-1 1,1-1 69,3 3 1,1-1-1,-2-2 1,2-1-1,6 4 1,4 1-1,0 0 1,3 0 80,1-1 0,4-1 1,3-4-1,4-2 1,5-1-1,3-1 0,4 2 1,3-1 82,2 1 1,4-3 0,2-7 0,6-1 0,9 1-1,5 0 1,4-2 0,5 0 104,3 4 1,5 2-1,9-3 1,5 3-1,3 7 1,4 2-1,3 4 1,3 2-18,3 2 0,3 3 0,6 3 0,4 2 0,0 2 0,2 2 1,-1 5-1,1 2-30,-2 3 1,3 3 0,3 3 0,2 3 0,-5 7 0,1 4 0,2 2 0,0 4 112,1 3 0,1 4 0,3 2 0,1 5 0,-3 9 0,-1 6 0,-2 3 1,0 6-19,0 6 0,0 6 1,6 11-1,-1 6 0,-27-10 1,-1 3-1,-2 2 0,1 4 1,-1 1-1,-3 3-109,2 3 0,-3 3 1,-2 3-1,-2 2 0,-3 4 1,-2 0-1,-2 3 0,-2 1 1,-2 2-1,-2 0 0,-1 0 1,-3 1-18,-1 0 0,-2 0 0,-1 1 0,-2 3 0,-1 1 0,-3-1 0,-4-6 0,-2-1 0,-2 0 0,-1-1 0,-1 0 0,-1-1-95,0 29 1,-3-1-1,-2-3 1,-2-2 0,-1-8-1,-3-3 1,-3-6-1,-3-1 72,-4-5 1,-2-1 0,0-7 0,-4-2 0,-6 1 0,-4-1 0,-1-1-1,-4 0 215,-3 0 0,-3 0 1,-7 4-1,-3-1 0,-5-2 1,-2 0-1,-2 0 0,-2 0-116,-3 0 0,-3 1 0,-6 5 0,-2 0 1,-1-4-1,-3-2 0,0-1 0,-1-2-75,-1-2 1,-2-1-1,3-6 1,-1-2-1,23-12 1,-1-1-1,0 0 1,0-1-1,0-1 1,1-1-25,-30 13 0,0-3 0,-3-4 1,-1-3-1,3-4 0,0-3 1,-1-2-1,0-2-133,1-4 1,0-2 0,-4-2-1,1-3 1,5-9 0,1-3 0,2-2-1,1-4 92,0-5 1,2-5 0,9-8 0,4-5 0,1-8 0,5-4 0,5-5 0,3-3-8,4-3 0,4-5 0,1-9 1,5-4-1,5-4 0,4-3 1,5-4-1,3-3 12,3-1 0,4-1 0,5-5 1,5-2-1,4-2 0,3 0 0,3 0 1,3 0 18,4 0 0,3 2 1,6 0-1,4 0 1,-4 29-1,1-1 1,2 1-1,1 1 1,2 1-1,0 0 49,3 2 0,1 1 0,1-1 1,2-2-1,0 1 0,3 0 1,2 3-1,2 1 0,0 0 1,1-2-1,1 1 0,0 0 25,0 2 0,1 0 0,2 0 0,5-2 0,2 0 0,1 0 1,0 0-1,2 1 0,-1-1 0,2 1 0,0 1 0,2-1 28,1 1 1,0 0-1,1 1 1,-2 2-1,1 2 1,1 1-1,2 2 1,2 2-1,0 0 1,0 3-1,1 0 1,1 1-20,0 3 1,0 1-1,2 2 1,-1 2 0,1 2-1,1 2 1,-3 4-1,-1 2 1,1 2 0,30-9-1,-1 5-8,-7 6 1,1 6-1,5 6 1,2 5 0,-4 4-1,0 4 1,2 4 0,0 4-37,0 6 1,0 5-1,2 6 1,-1 6 0,-29-7-1,0 2 1,-1 1 0,-1 0-1,0 2 1,-1 0 9,-1 2 0,0 0 0,-1 2 0,1 3 0,-2 1 0,-1 1 0,0 2 0,-2 1 0,-1 1 1,0 2-1,0 1 0,-1 1 6,-1 0 0,0 1 1,-2 2-1,0 3 1,-2 1-1,-1 2 1,-1 1-1,-1 0 1,-1 2-1,-1 1 1,-2 1-1,-1 2-11,0 2 1,-1 2 0,-2-1 0,-3 0 0,-2 0 0,-2 1 0,-1 1 0,-2 0 0,-1 1 0,-1 1 0,-1 0-1,-1 0-10,-2 1 0,0 1 1,-2 0-1,-1-1 0,0 1 1,-3-1-1,-2-2 0,-3-2 1,0 0-1,2 30 0,-3-2-43,-3-6 0,-3-1 0,-2 2 0,-2 0 0,-2-9 0,-3-1 0,-3-2 0,-3 0 90,-3-1 1,-3-2 0,-6-5 0,-3 0-1,-4-1 1,-4-1 0,-3 1 0,-3-2-32,-2-1 1,-3-2-1,-4 1 1,-2-1 0,1-2-1,-1-1 1,-3-1 0,-2-3-20,-1-3 1,-1-3 0,1-3 0,-3-3 0,-1-6-1,-2-3 1,2-3 0,-2-3-2,2-3 1,-2-3-1,2-3 1,-2-2-1,0-4 1,0-2-1,0-5 1,0-2 102,1-2 1,0-3-1,-2-6 1,1-4 0,8-3-1,0-4 1,2-7 0,1-3-135,2-5 0,2-4 0,1-9 0,5-5 0,3-7 0,5-5 0,2-6 1,3-3 29,2-9 1,5-3 0,4-9-1,5-3 1,6 26 0,1-1 0,1-1-1,2-2 1,1-1 0,1 1-73,0-2 1,0-1 0,3 0-1,4-8 1,3-2 0,0 1-1,3 0 1,0 0 0,2 0 0,3-3-1,1 1 1,2 0 56,0 1 0,1 2 0,1-1 1,4-2-1,1-1 0,0 3 0,1 6 1,0 3-1,1-1 0,1 3 1,0-1-1,2 2 65,2 0 0,1 1 0,1 2 0,-1 3 0,1 2 0,1 2 0,3 4 1,2 2-1,1 0 0,-1 2 0,1 1 0,1 1 30,21-23 0,2 1 0,-17 26 1,2 1-1,1 2 0,24-17 1,2 3-1,2 1 0,1 1-64,-1 3 1,1 1 0,-24 17 0,1-1 0,0 3 0,25-12-1,2 3 1,0 1 0,2 2-97,2 3 0,0 2 0,-7 3 0,1 1 0,4 1 0,1 2 0,0 1 0,-1 3 68,-2 0 0,1 3 0,5 2 0,0 3 0,-7 7 0,0 4 0,0 2 0,0 4 106,-2 2 0,-1 6 0,-2 5 0,-2 7 0,-3 7 0,-3 7 0,-1 2 0,-2 5 15,-4 4 1,-2 4 0,-3-1 0,-4 4 0,-5 9 0,-4 4 0,-4 3 0,-3 2-33,-4 3 1,-4 2 0,-4 9 0,-5 2 0,-6 2-1,-4 2 1,-4 5 0,-2 2-77,-3-31 1,-1 0 0,-3 2 0,-3 7 0,-2 2 0,-2-1 0,-1-3 0,-1 0 0,-2-1-1,-2 2 1,-1 0 0,-2-1-157,-3 4 0,-2 1 0,1-2 0,-1-4 0,1-1 0,-2 0 0,-1 2 0,-2 0 0,-1-1 0,1-2 0,-1-1 0,-1-1 87,-1 0 0,-1 0 0,0-1 0,-1 0 1,-1 0-1,-1-1 0,-1-3 0,-3-2 0,1 1 1,0-1-1,-1-1 0,0 0 58,1-2 0,-2-1 0,0 0 0,-2 1 1,0 0-1,-1-2 0,-17 22 0,-1-2 0,-1 2 1,-1-1 39,-2 0 0,0-2 0,6-11 0,0-2 0,-6 3 0,0-1 0,2-6 0,0-2 110,3-4 0,0-3 1,0-2-1,1-3 0,5-6 1,-1-3-1,2-4 0,0-3-107,2-5 0,0-4 0,-1-6 0,-1-5 1,-40-4-1,5-12-75,7-14 1,-1-33 0,44 15-1,2-6 1,0-8 0,3-3 0,1-7 0,2-3 0,-2-11 0,4-4 0,2-10 1,3-3-1,8 28 0,1-2 0,0-1 20,0-1 0,1-1 0,1-2 1,1-9-1,0-2 0,2 0 0,1 0 1,1 0-1,2 0 0,1-2 1,1 0-1,1-1-4,3-1 1,1 0 0,1 0-1,2 2 1,1 0 0,3-1 0,3-2-1,3-1 1,1 1 0,0 1-1,1-1 1,2 2 52,0 4 0,2 1 0,1 0 0,0 1 1,1 0-1,3 3 0,0 5 0,3 2 1,1 0-1,0 2 0,0 0 0,2 2 71,-1 2 0,1 1 1,1 1-1,2 3 1,0 1-1,1 1 1,18-22-1,0 1 1,1 4-1,1 1-83,2 2 1,1 2-1,-1 4 1,1 1-1,8-2 1,2 1-1,-1 3 1,0 2-24,-2 4 1,2 3 0,6 0 0,2 5 0,-2 5 0,2 4 0,2 0 0,1 3 53,-1 4 0,1 3 1,4 0-1,0 6 1,-3 11-1,0 5 1,-1 2-1,1 3 32,1 2 0,0 4 0,0 4 0,2 5 0,2 6 1,1 6-1,2 5 0,-1 5-54,2 2 0,-2 5 1,-29-9-1,-1 3 1,-1 1-1,26 18 1,-2 4-1,-28-19 1,-1 3-1,-2 0-46,24 23 1,-3 3-1,-23-18 1,-2 1-1,-3 2 1,-2 1 0,-2 2-1,-3 0 1,16 27-1,-3 2-22,-2 0 1,-5 0 0,-8-4 0,-5 1-1,-1 7 1,-4 0 0,-4-3 0,-5 0 29,-4-2 0,-3 0 1,-1 2-1,-4-1 0,-5-7 1,-3 0-1,-1 0 0,-4 0 13,-2 1 0,-6-1 1,-7 3-1,-5-1 0,-3-2 1,-4 0-1,-3 1 1,-4-2 22,-5 2 1,-4-1-1,-2 4 1,-4-1-1,17-28 1,-3 0-1,1 0 1,-1-1-1,0 1 1,-1-2-82,-1-1 1,-1-1-1,0-1 1,-26 19-1,-1-3 1,-2-5-1,-2-2 1,0 0-1,0-2-11,3-2 0,-2-3 0,-9-2 1,-1-3-1,8-6 0,0-3 1,-1-3-1,-1-3 95,-4-3 1,-1-3 0,7-6 0,0-3 0,-4-3 0,0-3 0,3-4 0,1-3 8,3-3 1,1-3-1,0-4 1,0-5 0,1-5-1,1-3 1,0-4-1,2-4-19,0-4 1,2-4 0,-3-9 0,4-4-1,3-3 1,4-3 0,1-4 0,3-2-64,1-4 0,2-3 0,5-6 0,3-4 0,0-4 0,3-2 1,3-4-1,3-2 12,4-1 1,3-2 0,11 28 0,2-1 0,2-1 0,2-3 0,2 0 0,2-2 0,1-3-1,1-1 1,1-1-91,1-1 0,2-2 1,2-1-1,2-10 1,2-1-1,2 0 1,1 3-1,1 0 1,1-1-1,2-1 1,1 0-1,1-1 33,0-2 0,2 0 0,-1 0 1,1 3-1,0-1 0,0 0 1,1-4-1,0-1 0,0 2 1,-1 5-1,1 1 0,0 2 189,-1 7 1,-1 0 0,2 3-1,0 7 1,1 1 0,0 4-1,1-19 1,1 4 0,1 7-1,1 3 463,1 9 0,0 3 0,0 9 1,0 4-1,24-21 0,6 8-375,12 10 0,19 7 0,-32 23 1,2 1-1,5 2 0,1 2-213,4 1 1,2 2-1,8-2 1,3 3-1,1 5 1,2 3-1,3-1 1,1 1 24,2 1 0,2 0 0,10 1 0,0 0 0,-7 1 1,-1 0-1,3 2 0,0 1-141,2 2 1,1 2 0,-4 5 0,-1 2 0,2 3 0,0 2 0,-1 2 0,-2 5 112,-5 3 1,-1 3 0,4 2 0,-4 4 0,-10 5 0,-4 3 0,0 2-1,-3 3 146,-2 1 1,-2 3-1,-4 4 1,-5 4-1,-4 2 1,-5 1-1,-4-2 1,-3 1-26,-4-3 1,-3 2 0,-3-1 0,-3 0 0,-4 2-1,-3 1 1,-2 1 0,-3-1 140,-1-1 1,-3-1 0,-2 6 0,-3 0 0,-5-5 0,-4-1-1,-2 2 1,-3-1-202,-2-3 1,-4 0 0,-8 4 0,-4-1 0,-2-3 0,-2-2 0,-2 0 0,-2-1-115,-4-2 1,-3-2 0,2-5 0,-2-4 0,-6 0 0,-3-3 0,-2-1-1,-3-2 32,0-1 1,-3-3 0,-4-3 0,-3-5 0,-2-4 0,-1-3 0,-2-2 0,-1-3 28,-1-2 1,-2-2 0,-5-1 0,-2-3-1,3-2 1,1-2 0,-1-4 0,1-2-45,-3-3 1,2-4-1,2-5 1,1-4-1,0-2 1,0-4-1,1-3 1,2-4 62,3-2 0,1-4 1,-1-4-1,1-4 0,5-5 1,1-4-1,2-2 0,2-2-11,4-1 1,2-3 0,0-10 0,5-3 0,7 4 0,4-2 0,2-4 0,3-2 81,3-3 0,4-2 0,1 1 0,5-1 1,4-1-1,3 0 0,3 1 0,3 0-2,3 3 0,3-1 1,4-1-1,5 1 1,1 4-1,4 2 1,4 1-1,3 1 25,4 1 1,5 2 0,5 5-1,4 2 1,1-1 0,3 2-1,1 3 1,4 3-24,3 2 0,2 1 0,-1 2 0,2 2-1,8 1 1,1 5 0,-1 4 0,1 3 28,-2 4 0,1 3 0,7 2 0,1 3 0,-1 4 1,1 3-1,3 1 0,2 4-90,1 3 1,1 4 0,1 2-1,0 3 1,1 3 0,2 1-1,3 3 1,1 3-54,4 1 0,1 3 1,-1 2-1,0 3 1,5 5-1,0 1 1,1 2-1,0 0-28,2-1 0,-1 2 0,2 2 0,-1 0 0,1-1 0,-1 1 0,-2 1 0,-2 3 106,-6 0 1,0 2 0,6 6 0,-3 2-1,-10-1 1,-2 1 0,-1 2 0,-1 3 87,-2 4 0,-4 2 0,-7-1 0,-4 4 0,-2 2 0,-3 3 0,-5-2 0,-3 2-13,-5 0 1,-4 2 0,-1 4-1,-5 2 1,-7 1 0,-5 1-1,0 3 1,-4 2-19,-2 1 0,-6 3 0,-5 10 0,-5 2 0,-3-1 0,-5 1 0,2-27 0,-2 1 0,-2 0-78,-2 5 0,-3 0 1,-1 0-1,-1 0 1,-2-1-1,-1 0 0,-4 2 1,-1 0-1,-2 0 1,0-1-1,-1 1 1,-1-2-177,-1 1 0,0-1 0,-2 0 0,-2 6 0,-1 1 0,-2-2 0,2-5 0,-2 0 0,-1-2 0,-1 0 0,-2 0 1,-1-2 104,1-2 1,-1 0 0,-2-2 0,-1 0 0,-3-1-1,1-3 1,3-8 0,1-2 0,-2-1 0,0 0 0,-2 0-1,-1-2 58,-2-1 0,-1 0 0,-1-3 0,3-2 0,-1-1 0,-1-2 0,-1 0 0,-2-2 0,1 0 1,-27 15-1,-1-2 91,4-2 0,-1-3 1,-3-4-1,1-3 1,6-2-1,1-2 0,2-4 1,0-2 41,7-5 0,0-2 1,0-3-1,0-4 0,10-4 1,1-4-1,3-1 0,0-3-141,4-2 1,2-3 0,-44-19 0,10-21 0,43 15 0,1-3-36,0-4 1,3-3-1,2-5 1,4-3-1,4-2 1,3-2-1,0-3 1,4-2-137,2-2 0,3-3 0,2-11 0,3-3 0,1-3 0,4-2 0,2-4 0,3 0 83,4-6 1,4 0 0,3 0 0,6 0 0,9-3 0,4 0 0,-8 29 0,0 0 0,2 0 100,-2 0 1,2 0-1,2 1 1,5-1-1,3 1 1,1 1-1,-1 1 1,1 0-1,1 1 1,3 1-1,2 1 1,1 0 33,1 0 1,1 1 0,2 2 0,1 1 0,2 2 0,2 1 0,1 1 0,2 1 0,1 1 0,0 3 0,1 0 0,1 2 26,0 2 1,2 0 0,0 2-1,-3 3 1,0 0 0,2 3-1,30-13 1,1 3 0,-2 4-1,-1 1 128,-3 5 1,2 3 0,5 4 0,2 3-1,-4 7 1,1 4 0,3 4 0,0 2-142,-1 2 0,0 4 0,7 7 0,-2 4 0,-10 3 1,-2 3-1,1 5 0,-2 5-104,2 6 1,-2 4-1,-4-1 1,-1 5 0,0 7-1,-2 4 1,-3-1-1,-2 1-14,-3-2 1,-3 2 0,2 7 0,-3 1-1,-7-4 1,-2 0 0,-1 4 0,-1 2 135,-2 0 0,-1 2 0,-4-2 1,-1 2-1,-6-3 0,-4 1 1,-3 0-1,-3 0 20,-5 1 1,-4 0 0,-3-6 0,-3 0-1,-6 7 1,-2 1 0,-3-2 0,-2 0-30,-1-2 1,-4 1 0,-9 4 0,-5-1 0,-4-4-1,-5-1 1,-2 4 0,-2 1 153,-3 1 1,-2 1 0,-5 3 0,-2 0 0,-6-3 0,-3-1 0,-2 0 0,-4 1-186,-3 1 1,-4-1 0,-5 1-1,-2-1 1,21-19 0,-2-1 0,1 1-1,-1-2 1,0 0 0,0-1-62,-1 1 1,0-1-1,-1 0 1,-3 0-1,0-1 1,-1 0-1,-2-2 1,0 0-1,-2 0 1,0-1-1,-1 0 1,0 0-35,-1 0 0,0-2 1,-1 0-1,-3 0 1,-2-2-1,1-1 1,2-1-1,-1-2 1,1 0-1,0-2 1,-1 0-1,0 0 4,0-2 1,0 0-1,0-1 1,0 0-1,1-2 1,-1 0-1,1-4 1,-1-2-1,1 1 1,2-1-1,0-1 1,0 0 21,-30 6 1,1-1 0,28-9 0,0-2 0,0-2 0,-28 0 0,1-3 0,0 0 0,1-2-70,4 0 0,1-5 1,1-7-1,1-4 1,8-4-1,2-3 1,1-3-1,1-4 85,2-3 0,2-2 0,2-1 0,3-3 0,3-2 0,2-2 0,2-2 0,2-1 37,1 0 1,3-2 0,0-6 0,3-2 0,7 5 0,3-1 0,-1-3 0,3 0 8,0 0 1,4 0-1,3-2 1,4-1-1,1 3 1,3 0-1,3-2 1,3 0 145,4-2 0,3 1 1,0-44-1,18 5 0,12 7-57,12 7 1,18 5 0,14 11 0,15 3-147,-37 29 1,2 2 0,12 2 0,3 1 0,-1-3 0,1 0 0,4 1 0,3 1-99,3 0 0,2 3 0,-5 3 0,1 3 1,8 2-1,2 2 0,0 3 0,1 2 129,-2 3 0,2 1 1,3 1-1,2 2 1,-2 0-1,1 2 1,2 1-1,1 3-39,-3 4 0,2 1 0,9 0 0,1 2 0,-14 2 0,-1 2 0,0 0 0,1-1 3,0 0 1,-1 1 0,-11-1 0,-1 3 0,1 1 0,-3 2 0,-5-2-1,-3 2 81,-3-1 0,-2 0 0,0-4 0,-1 1 0,32 19 0,-12 3 350,-11-1 1,-12 15 0,-14-12 0,-10 5-25,-8 4 1,-8 0-1,-14 8 1,-9-3 139,-14 2 0,-18 3 0,-13 4 0,-6 0-332,-5-2 1,25-25 0,-3-1 0,1-4 0,0-1 0,-2 3 0,-2 0-88,-3 1 1,-2 1 0,-3 2 0,-3-1 0,-5-3 0,-1 0 0,0-2 0,1-1-109,-1-3 1,0 0 0,-3 1 0,0-1 0,0-3 0,0-1 0,-4 1 0,0-1-5,-1 1 0,-2 0 0,-5-2 0,-2-2 1,4-3-1,1-3 0,2-1 0,0-2 31,2-1 0,0-1 0,-1-1 0,0-1 1,-1-1-1,0-2 0,0-2 0,0-3-33,-1-2 1,1-3-1,2-1 1,1-4 0,3-3-1,1-4 1,3-1 0,1-1-37,3-1 1,0-2-1,-4-3 1,3-3-1,6 0 1,3-2-1,3-1 1,1-3 86,3-1 0,0-2 0,4 0 0,2-2 1,4-5-1,3-1 0,3 0 0,3 0-37,3-1 0,3-1 0,2-4 0,2-1 0,1 2 0,3 0 0,2-2 0,2 0 34,3-2 1,2 1 0,-2 0 0,1 1 0,1-47 0,3 9 159,1 10 1,13 2 0,4 12 0,4 6-115,3 6 1,10 4 0,6 7-1,10 2-194,9 5 1,11 5 0,8 9 0,7 0 127,11 0 1,-43 14-1,0 2 1,5 0-1,0 1 1,2 0-1,0 1-188,2-1 1,1 1 0,9-1 0,0 1-1,-4 2 1,1 2 0,1-1 0,1 0 2,-1 0 1,-1 0 0,1 0 0,-1 0 0,-2 0 0,0 0 0,-3 0 0,0 0 172,-3-1 1,0 2-1,1-1 1,-1 2-1,-4 1 1,-1 1-1,45 8 35,-9-1 1,0 15 0,-15-5-1,1 5 158,-5 4 0,-7 0 0,-7 8 0,-7-3 371,-5 2 1,-11 10 0,-5 2 0,-7 0-171,-7 2 1,2-4-1,-9 6 1,-2 1-120,-3 0 1,-13-1-1,-8 6 1,-9-6-121,-5-1 1,-2 6-1,-9-2 1,-7 2-38,-12-2 1,-3 5 0,-11-7-1,-2-1-101,-3-4 0,37-27 0,-1-2 0,-45 15 1,3-7-34,1-4 1,39-14 0,-2 1 0,1-1 0,0 1-1,-46 7-114,-1-4 0,10-4 0,-8-10 0,6 0-72,4 0 1,-5-17 0,12-6 0,-2-7 41,2-8 0,-3-11 0,10-4 1,0-6 104,-2-4 0,7-2 0,29 26 0,2-1 1,1 1-1,0 1 86,2-2 0,-1 0 0,2-1 0,0-2 0,1-1 0,2 0 1,2-2-1,3 1 41,-15-44 1,-1-2 0,13 5-1,4 6-21,4 6 1,13 11 0,-3 9-1,4 3 138,3 4 0,0 10 1,3 4-1,4 3-118,7 4 0,14 3 1,4 2-1,3 0-122,0 0 0,7 9 0,12 5 1,2 5-161,2 2 1,15 0-1,-10 2 1,4 5-578,6 7 0,-6-2 0,10-1 0,0-1-1909,-2-6 2718,7-1 0,-8 6 0,10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04:43:48.5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955 752 8280,'32'-42'0,"-1"0"0,-3 0-5,0 0 1,0 2-1,-5 3 1,3 4-1,2 1 1,-3 1 166,-1 1 1,-3-5 0,0 5-1,0-3 1,-10 7-1,-4-2 140,-4 5 0,-6 9 0,-4 2-176,-7 3 0,-14 4 1,-7 15-1,-7 11-43,-7 11 1,-11 24-1,-13 12 1,36-30-1,0 3-66,-3 5 1,0 2-1,0 1 1,-1 2 0,-2 1-1,-1 1 1,1-2 0,0-2-56,1-3 0,0-1 1,-3 1-1,1-1 1,7-8-1,0-2 1,-1 0-1,1-2 156,-33 23 0,14-12 0,9-9 0,10-9 724,9-10-995,5 3 1,13-17-1,13 3 1,15-10 25,15-9 1,23-16 0,9-12 0,10-9 47,-32 24 1,0 0-1,2-4 1,1-1 0,5 1-1,1-1 1,-2-3-1,0-2-19,0 0 1,1-1 0,2-2 0,1-1-1,-5 1 1,0 0 0,0-1 0,0-2 78,-3 1 0,-1 0 1,3-1-1,0 0 0,-9 7 1,-1 2-1,32-31 337,-10 6 0,-11 13 0,-14 15 1195,-7 10-1253,-4 5 0,-29 14 1,-11 9-1,-15 11-94,-13 10 1,-7 14-1,-17 19 1,31-27-1,-1 2-120,-3 2 0,-2 1 0,-2 5 0,-1 1 0,1-4 0,-1 2 0,-1 2 0,-1 1 50,0-2 0,0 0 1,-6 5-1,1 0 0,3-6 1,2-2-1,1 1 0,0 0-18,2-2 1,2-1 0,5-2-1,1-1 1,-31 22 0,12-7-29,14-9 0,12-21 0,14-2 0,4-5-99,3-2 0,4-8 0,12 3 1,9-7-360,10-7 0,16-7 1,14-16-1,7-10 245,7-6 0,-30 14 1,2-2-1,4 2 0,1-1 1,0-1-1,-1-2 68,1 1 0,0-2 1,6-6-1,1-1 1,-3 3-1,1-1 1,-1-2-1,0 1 3,0 0 0,-1 0 0,-6 0 0,0 0 0,2-2 0,-1 1 0,-2-1 0,-2-1 55,-2 1 1,-1 1 0,-1 5 0,-1 1 0,24-29 0,-6 8 135,-12 10 0,-16 14 1,-15 7 87,-1 5 1,-6 11 0,-13 8-1,-12 11 289,-12 14 1,-18 18 0,-12 22 0,26-26 0,-1 2-368,-3 4 0,1 2 1,-4 10-1,1 2 1,-2-1-1,-1 1 1,-1 3-1,-1 1-59,0 1 1,0-1 0,0-7-1,0-1 1,3 1 0,-1 1 0,0-4-1,-1-1-131,3-3 1,-1-1 0,0 1-1,2-1 1,-27 23 0,2-6-10,3-10 0,11-9 1,7-9-1,12-10-303,14-6 63,0-13 1,28 6-1,0-13 1,12-4 241,9-7 1,7-14 0,14-9 0,7-10 5,5-9 0,4 0 0,3-4 0,2-3 130,-3 4 0,1-11 1,0 7-1,-1-2 9,-6 0 0,7 4 1,-10 3-1,-2 4 62,-2 3 1,-5 11-1,-10 12 1,-6 5 429,-12 2-323,0 9 1,-23 5-1,-5 17 1,-19 13-69,-11 17 1,-22 18-1,-6 17 1,30-37-1,0 1-99,-1 0 0,0 1 1,-4 5-1,0 1 1,2-6-1,-1-1 1,-1 0-1,-1-1-77,-1-1 1,0 1-1,1 0 1,0 1-1,1-4 1,1 0-1,1-1 1,1-1-98,-35 33 0,4-13 1,14-6-1,12-10-366,12-9 0,7-7 156,2-7 1,11-4-1,13-13 1,15-4 124,15-7 1,16-16 0,9-12-1,10-12 22,9-6 0,-32 21 1,1-2-1,2 0 0,0-2 1,0 1-1,-1-2 111,-1 1 0,-1 0 1,4-3-1,0 1 0,-1-1 1,0 1-1,-3 1 0,-1 2 109,-2 2 0,0 0 1,-3 0-1,-1 1 1,25-31-1,-5 5 149,-9 6 1,-5 10 0,-20 12-1,-8 4 131,-4 3 1,-8 9 0,-13 9-1,-12 3 176,-12 4 0,-16 15 1,-9 11-1,-10 14-274,-9 11 1,35-19 0,0 2 0,-2 4 0,0 2 0,-2 0 0,1 0-175,0-1 1,1 0 0,-3-2 0,1 1-1,1-2 1,1 1 0,2-1 0,0 1-177,2-1 1,1 1 0,-29 24 0,-2-3 0,7-1-667,7-6 1,14-4-1,16-4 1,10-6-868,9-1 0,16-1 1659,12-2 0,28-14 0,17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04:43:50.1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854 521 8455,'-33'-42'108,"5"0"1,5 2 288,2 5 1,0 5-4,0 9 0,7 2-301,0 5 0,12 5-113,2 9 1,9 2 0,12 5 0,0 7 292,0 5 0,7 9 1,2 2-1,3 3-58,4 4 1,3 5 0,4 5 0,3 2-145,2-2 1,9-5-1,-4-5 1,2-4-115,0-3 1,0-2 0,7-7-1,-2 0-18,-5 0 1,2-7-1,-9-2 1,-5-3-124,-6-4 1,-1 4-1,-9-2 12,-2-2 187,-12 6 1,-14-8-1,-17 1 1,-8-8 0,-10-10 1,-14-7 0,-10-5-1,-6-4 49,-5-3 0,-9-9 0,-1-9 0,38 25 1,-2 0 3,-1 1 1,-1-1 0,-3-3 0,0 0 0,1 1 0,0 0 0,0-2 0,-2 1-18,1 1 1,-2 0 0,-5-2 0,0 0 0,6 3-1,2 0 1,1 0 0,1 0 117,1 2 1,1 1 0,-38-18 0,8 7-1,11 7 131,11 5 0,17 9 0,7 2-192,5 3 0,11 7 1,10 16-1,11 14-335,12 9 1,14 14 0,3 5 0,8 5 217,10 2 1,12 7-1,-32-34 1,0 0-1,1 0 1,1 1 4,1-1 0,1 0 0,3 3 0,1-1 1,0-3-1,0 0 0,0 0 0,-1 0-33,1 1 0,0 0 0,1-3 0,-1 0 0,-2 2 0,0 0 0,0-3 0,0-1-19,0-3 0,0 0 0,33 30 0,-5-9 0,-7-3-77,-7-1 0,-5-3 1,-11-3-1,-5-4-40,-7-7 0,-5 0 0,-4-4 284,-5-6 1,-7-8 0,-17 1-1,-8-1 68,-8-6 0,-21-13 1,-2-10-1,-9-9-80,-5-4 1,-9-13-1,-5-11 1,36 26-1,0-3-27,-1-1 1,0-1 0,-4-3 0,-1-1 0,-1-6-1,0-1 1,0-2 0,0 0-68,3 0 0,-1 0 0,1-2 1,-1 0-1,3 3 0,0 1 0,3 0 1,1 1 100,1 1 1,1 1 0,0 0 0,-1 2 0,-25-22 0,10 10 136,6 6 0,14 14 0,5 8 27,5 8 1,14 8 0,11 11-565,17 5 1,13 7 0,17 14 0,10 7 255,8 5 1,1 11 0,9 5 0,2 3 38,3-3 1,-40-23-1,0 1 1,0-2-1,0-1 1,-1 2-1,0 0-13,-3-1 0,1 1 1,1 2-1,-1 0 1,31 35-1,-2-2 30,-3-3 0,-9-11 1,-2-3-1,-5-4-150,-10-5 1,1 4 0,-12-13 0,-2-1-65,-3-4 1,-2-4 0,-2-3 678,-5 0-353,-5-10 1,-21-11 0,-6-14 0,-8-7-62,0-7 0,-6-11 0,-3-15 0,-7-4-117,-7-7 1,4-12 0,-4 0 0,5-5-46,2-2 0,0 0 1,0 2-1,2 8-37,5 11 1,5 11 0,7 15 741,-5 2-580,4 9 0,3 8 0,17 20-201,8 17 1,10 11 0,12 14 0,4 5 55,3 7 0,4 5 0,12 2 0,5 0 130,0 0 1,4 0 0,-7 0 0,3 0-20,4 0 1,-6-2-1,-3-5 1,-3-8-50,3-3 0,-11-6 0,4-1 0,-5-6-61,-4-1 0,-3-1 0,-9-7 0,-2 1-42,-5-6 1,2-8 359,-9 4 0,-2-12 0,-12-2-192,-7-12 0,-14-9 1,-7-7-1,-5-7 21,-2-4 0,-9-10 1,-5-3-1,-5-1-18,-2-5 1,0-12 0,0-5 0,0-2 53,0 0 0,0 7 0,2-5 1,5 3-60,7 4 1,7 8 0,5 8-1,4 13 438,3 6 1,9 7-1,9 10-277,3 2 1,2 12 0,7 2-1,5 11-200,9 8 0,2 11 1,19 3-1,5 4-288,6 5 1,8-4 0,9 11 0,0-7 82,0-7 0,0 4 1,-2-4-1,-3 5-575,-2 2 0,-7 9 0,5 5 0,-3 7 806,-4 7 0,-3 5 0,-2 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04:43:51.350"/>
    </inkml:context>
    <inkml:brush xml:id="br0">
      <inkml:brushProperty name="width" value="0.08571" units="cm"/>
      <inkml:brushProperty name="height" value="0.08571" units="cm"/>
      <inkml:brushProperty name="color" value="#E71224"/>
    </inkml:brush>
    <inkml:brush xml:id="br1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11851 71 8462,'-23'0'213,"-5"4"1,-7 13 440,-5 18 1,-11 21-461,-5 14 0,-5 9-238,-2-2 0,25-30 0,-1 2 0,0 1 0,-1 0 0,-1 0 0,0 0 178,-3 2 1,-1-1-1,4-2 1,-2 0 0,-3 1-1,-1 0-28,0 0 1,1 1 0,6-2 0,0 0 0,0-9 0,-1-1 0,3-2 0,1-2 0,-28 26 119,6-7 0,10-15 0,14-11-271,7-4 0,17-13 1,13-4-6,17-4 1,13-8-1,17-9 1,10-14 33,8-9 0,15-15 0,-36 24 0,1-2 0,1-3 0,0-2-189,2-3 1,0-1 0,3-1 0,-1-1 0,3-2 0,0-1 0,0 0 0,0 0 99,-4-1 0,0-1 0,1-3 0,-1 0 0,-5 2 0,-1 0 0,-1 1 0,1 1 123,-1 2 1,-2 0 0,-5 0 0,-2 2 0,26-22-1,-14 9 211,-10 8 0,-18 13 0,-1 5 158,-6 5 1,-14 4 0,-15 5-1,-8 9 89,-10 10 0,-21 16 1,-10 16-1,-8 12-303,31-18 0,-1 1 1,-2 4-1,-1 3 0,-5 6 1,-1 1-1,0 2 0,1 0-25,0-1 1,-1 1 0,-2 6 0,0 0 0,1-4 0,1 0 0,2-1-1,2 0-10,1-1 1,0 0-1,0-3 1,0-2-1,6-4 1,0-1 0,4-2-1,-1 1-84,1-1 0,2 0 1,-20 18-1,2-5 0,17-17-313,16-8 0,4-3-17,17 0 0,7-10 0,24-6 0,13-12 33,17-14 1,6-9-1,15-17 1,-38 22 0,1-1 14,1-1 1,1-2 0,2-8-1,0-1 1,3 3 0,1 0 0,-1-3-1,-1-1 104,-2 1 1,0-1-1,5-5 1,1-1-1,-2 3 1,-1 0 0,1-2-1,-1 0 79,-1-3 0,-1 0 0,-4 4 0,-1 0 1,-6-2-1,-1 1 0,-4 5 0,-1 1-107,26-25 0,-10 10 1,-14 13 571,-7 5 0,-17 7 1,-13 14 304,-17 7 0,-13 16 1,-17 15-1,-7 15-477,-5 15 1,-11 9-1,32-28 1,0 2-1,-4 4 1,0 2-143,-5 4 0,0 2 1,-2 1-1,1 0 0,1 0 1,0-2-1,3-2 0,-1-1-12,0-1 1,1-1 0,7-6-1,1 0 1,-1-1 0,1-2 0,-30 29-42,5-7 0,9-4 1,5-10-1,7-3-212,7-4 0,5-11-355,9-10 1,12-10 0,9 3-76,11-4 0,20-8 0,8-9 0,10-14 279,5-9 0,9-15 0,9-4 0,3-7 185,-36 29 1,1-2 0,2-1 0,0 0 0,3-5 0,-1 0 0,2 0 0,-1 0 69,0 0 0,-1 0 0,-2 1 0,0 0 0,-3 2 1,-1 1-1,32-30 306,-5 10 1,-14 7 0,-6 11-1,-13 5 574,-8 7 1,-1 12-399,-16 2 0,-2 9 0,-12 0 0,-10 12-98,-8 14 1,-8 10-1,-11 13 1,-5 7-311,-7 12 0,-12 7 1,32-30-1,0 0 0,-1-3 1,-1 0 13,-1 0 1,-1-1-1,-1-1 1,0 0 0,-1-3-1,0-1 1,1-1-1,0 0 28,-36 26 0,-2 3 0,9-13 0,5-4-204,6-4 1,17-13 0,14 3 0,7-4-231,7-3 1,5 0-1,14 0 1,6 2-551,10 5 0,21-2 923,0 9 0,14-10 0,-2 6 0</inkml:trace>
  <inkml:trace contextRef="#ctx0" brushRef="#br1" timeOffset="1181">92 617 12919,'-7'-68'159,"-3"7"-213,-1 15 1,8 22 0,3 24-264,12 12 0,18 16 0,12 7 325,12 5 0,9 13 0,5 8 1,-32-27-1,0 2 442,1 1 1,1 1 0,-1-3 0,0 0-1,3 2 1,0 0 0,-2 0 0,1-1-369,0-2 1,1-1 0,32 33 0,1-6 0,-3-4 0,-3-7 0,-4-4 0,-7-6 0,-4-4-323,-6-7 0,-4-4 0,-4-6 0,-6-1-460,-1-3 0,-10-10 547,-7 3 0,-10-7 1,-1-9 222,-15-12 0,-11-9 0,-19-15 1,-3-1-60,-4-3 0,-7-19 0,-14 0 0,32 31 0,-1 0 72,-1-2 0,-1 1 0,-5-5 0,1-1 0,-1-3 0,1-1 0,-1-1 0,1 0-7,-2-1 0,0 2 0,1 1 0,-1 0 0,-2-1 0,0 1 0,4 4 0,1 2 131,4 3 1,1 1 0,3-3 0,2 1 0,-22-17 0,7 7 139,5 9 1,13 10 0,8 11-494,7 5 1,16 9-1,4 19 183,15 14 1,16 19-1,2 9 1,12 7-136,14 7 1,-26-30-1,1 2 1,5 3 0,3 1-1,1-1 1,1 1 172,3 0 0,1 1 0,-1 0 1,1 2-1,4 2 0,2 0 0,-2 0 1,0-1-151,-1-1 0,0 0 0,-5-8 0,0-1 1,5 2-1,0 0 0,-4-2 0,0 0-105,0-3 1,-1 0 0,-2-1 0,-1-2-1,30 25 1,-7-8-75,-4-7 0,-13 1 0,-6-17 0,-10-3 160,-9-1 0,-4-13 0,-6-1-29,-4-1 0,-7-9 1,-14-2-1,-7-17 348,-4-14 1,-20-16-1,-6-9 1,-10-10-172,22 30 0,-1-1 0,-3-2 1,-3 1-1,-5-4 0,-3 1 1,0-2-1,-1-1-18,0-2 1,0-2 0,-4-2 0,-1-1 0,2-1 0,-1-1 0,-1-1 0,-1 0 34,2 1 1,1 0 0,0-1-1,0 0 1,4 3 0,0 1 0,2 3-1,-1 2 137,3 2 0,0 2 0,3 6 1,1 1-1,-22-27 0,5 14 602,7 12 0,14 14-755,7 9 1,16 28-1,15 9 1,15 19-213,15 14 1,16 7 0,12 7 0,-27-32 0,2 1 98,1 2 0,3 0 0,8 1 0,2 0 0,-3 0 0,1 0 0,5-1 0,2-1-92,-1-1 1,1-1 0,1 2 0,0 0 0,-2-5-1,0 0 1,-3-2 0,0-1-2,1-3 1,-1 0 0,-4 0-1,-1-2 1,0-4 0,-1-1-1,37 17 25,-12 1 1,0-3 0,-16 1 0,-3-3-898,-9 2 1,0 12 0,-9 7 0,2 5 1022,0 2 0,-7 2 0,2 5 0,-7 7 0,-6 5 0</inkml:trace>
  <inkml:trace contextRef="#ctx0" brushRef="#br0" timeOffset="2493">5698 2107 8528,'-42'-79'0,"3"9"599,4 14 1,4 19-1,13 9 611,4 5 0,7 11-1071,14 5 0,7 5 0,14 2 0,7 0 78,4 0 1,20 9-1,4 5 1,4 5-259,6 2 1,8-3 0,10-1 0,0-6-58,3-1 0,-8 4 0,7-7 0,-2-3-13,0-1 1,0-10 0,-9-3 0,-5 1-5,-7 0 0,-7-1 0,-7 6 1,-9-3-291,-10 2 0,-14 3 512,-9 2 1,-21 0 0,-9 0-1,-21 0-7,-17 0 1,-23 0 0,-9 0 0,-10 0-70,43 0 1,-1 0 0,-1-3 0,0-1-1,-7-1 1,-2 0 0,-2 0 0,-1-1-6,0-3 0,-1 1 0,-5 2 1,1 1-1,3-1 0,0 0 0,1 1 1,1 1 132,4 1 1,0 1 0,1 0 0,0 2 0,7-1 0,1 2 0,2-1 0,1 2-157,-42 5 1,11 5-1,12 9 1,16-3-109,15-4 1,8 5-1,13-5 28,4 5 0,23 2 1,19-1-1,12 1 58,9 0 1,7-7-1,14-2 1,7-3 207,4-4 0,6 4 0,4-2 1,7-2-171,-47-3 0,0-2 1,3 1-1,0-2 0,0 1 1,1-2-1,2 0 0,1-1 27,0 1 0,0-3 1,-4-1-1,0-2 1,0 4-1,-1-1 0,45-7-224,-5-4 0,5 4 0,-7 1 0,-7 1-132,-11 6 0,-6 1 0,-20 3 0,-7 0 237,-10 0 0,-21 0 302,-16 0 0,-16 7 0,-26 3 0,-7 1-16,-5 6 1,-18-8-1,-5 0 1,-5-2-136,-4 0 0,42-3 0,-1-1 0,-4-2 1,-2-2-1,1 1 0,0 0 78,0 0 1,-1 0 0,-2 0 0,-1 0 0,2 1 0,1 1 0,1 0 0,0 0 40,4 2 1,1-1-1,-2 2 1,1 0-1,-41-1 1,10 3 21,7-2 1,12 0 0,14-1-19,9 3 1,16 3-503,5-3 1,28-5-1,23 7 1,15-2 300,11 0 1,14 7 0,7-4-1,7-1-65,7 0 1,4-2-1,-41-6 1,0-2-1,0 1 1,1 0 8,1 0 0,0 0 0,4 0 0,-1 0 0,-1 0 0,-1 0 0,-1 0 0,0 0-29,-3 0 0,1 0 0,3 0 0,0 0 0,-6 0 0,-1 0 0,48 0-177,-3 0 0,-6 0 0,-14 3 0,-10 1 26,-7 3 1,-20 3 0,-3-6 0,-10 3 202,-4-2 1,-14-3 0,-14-2 125,-18 0 0,-22 0 0,-11 0 0,-10 0 215,-9 0 0,-14-9 1,41 4-1,0-2 1,-5 1-1,0-2-122,-4 1 0,-1 0 1,2 1-1,-1-2 1,-1-1-1,-1 0 1,-1 1-1,0 2-112,1 2 0,-1 1 0,-3 1 0,1 1 0,8 1 0,0 0 0,2 0 0,1 0 60,2 0 1,2 0-1,-35 0 1,16 0-1,10 0 223,9 0 0,14 0-628,7 0 1,25 7-1,17 3 1,17-1 63,8 0 1,20 1-1,6-6 1,7 3 43,8-2 1,4-3 0,7-2 0,4 0 4,1 0 1,-42 0-1,-1-2 1,-2-1-1,-1-1 1,48-8 39,-3 1 1,1-6 0,-10 8-1,-6 0 1,-8-1-22,-11 6 0,-1 1 1,-13 3 90,-7 0 1,-8 0 410,-11 0 0,-11 0 1,-13 0-1,-15 0 27,-15 0 1,-14-7-1,-4 0 1,0 0-292,-1-2 0,-4 7 1,7-8-1,5 3-564,7 0 0,-1 0 1,10 7-1,3 0 162,1 0 1,6 10 302,4 4 0,-5 14 0,7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2:47:48.4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3621 0 16383,'-40'5'0,"1"-1"0,23-1 0,-10 0 0,-4 1 0,-2-1 0,0 1 0,1-1 0,8-1 0,5-1 0,4-1 0,-1 0 0,1 2 0,-5-1 0,5 1 0,-10 0 0,1-1 0,-8 0 0,-2-1 0,4 1 0,-5 1 0,9 0 0,-6-1 0,14-1 0,-5-4 0,2 3 0,-8-3 0,-9 4 0,-7 0 0,7 0 0,-14 0 0,8-2 0,-4 4 0,21-6 0,4 5 0,-11-6 0,-14 5 0,-35-4 0,17 3 0,-14-1 0,34 2 0,-8 0 0,16 0 0,6 0 0,-2 1 0,5 1 0,-7 2 0,5-2 0,6 1 0,4-3 0,-13 3 0,-8 1 0,-30 1 0,19 1 0,-10-2 0,29-1 0,-7-1 0,9 1 0,-2-2 0,8 0 0,3-1 0,-4 0 0,-6-1 0,-5-2 0,11 0 0,-5-5 0,0 5 0,-11-3 0,-3 6 0,-3-2 0,17 0 0,3 0 0,13-1 0,5 3 0,-30-4 0,0 3 0,-36-2 0,2 3 0,-16 0 0,40 0 0,0 0 0,-39-2 0,9-1 0,33 1 0,14-1 0,20 2 0,-13 0 0,-5 3 0,-10 0 0,-7 2 0,11-2 0,0-1 0,7-1 0,8 0 0,-6 0 0,0 2 0,-5 0 0,8 1 0,10 0 0,-1 0 0,5 0 0,-6 23 0,10-14 0,2 16 0,4-17 0,-1 1 0,1 13 0,-1-9 0,0 4 0,5-9 0,0 2 0,7 2 0,2-5 0,1-2 0,7-3 0,-9-2 0,8 3 0,-2 9 0,-4-1 0,3 14 0,-3-8 0,7 4 0,9-4 0,2-2 0,-2-5 0,-11-4 0,-3-5 0,-3-1 0,5-2 0,13 2 0,8-3 0,9 2 0,-2-1 0,-9 0 0,-14 1 0,-12-1 0,19 8 0,-6-6 0,20 7 0,-7-7 0,0 2 0,1-2 0,0 0 0,-7-1 0,-7-1 0,-1 1 0,4 1 0,9-3 0,5 2 0,8-2 0,-20 0 0,17 0 0,-8 2 0,27-2 0,1 2 0,-5-2 0,-11 0 0,-17 2 0,6 0 0,-1-1 0,5 1 0,2-2 0,-3 2 0,0-2 0,1 2 0,-3-2 0,-4 1 0,0 1 0,-3 0 0,1 0 0,4-2 0,-4 0 0,8 0 0,0 0 0,6-2 0,3 1 0,4-2 0,-4 2 0,4-2 0,-7 2 0,0-1 0,-4 2 0,-4 0 0,2 0 0,-4 2 0,9 0 0,-8 0 0,1 0 0,-8-2 0,-1 1 0,4 1 0,0 0 0,10 0 0,-2-2 0,9 0 0,4 0 0,3-2 0,-5 2 0,-10-1 0,-12 3 0,-9 0 0,-5-1 0,-4-1 0,11 0 0,-8 0 0,8 0 0,-12 0 0,4 0 0,5 0 0,4 0 0,3 0 0,-8 0 0,-3 0 0,-5 0 0,9 0 0,-7 0 0,5 0 0,-2 3 0,3-3 0,3 3 0,-5-3 0,1 0 0,6 0 0,-8 0 0,16 0 0,-27-3 0,10-2 0,-11-4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12T23:50:41.720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3505 5502 7569,'-62'-25'0,"29"10"0,-2-1 204,-2-4 0,-1-1 0,-2-1 0,1-1-158,0-1 1,0 1-1,-3-1 1,0 1-1,-2-3 1,1 1-1,1-2 1,-1-2-1,-1-3 1,2-1-1,0-1 1,2-2-204,-1 0 1,2-3 0,0-3 0,0 0 0,2-2 0,1-2-1,2 1 1,1-2 182,3 1 1,1-2 0,0-4-1,0-1 1,4-1 0,1-1-1,3 0 1,0 0 22,3-2 1,1 0-1,-1-7 1,3-1-1,4-1 1,3 0 0,0 0-1,1 1-96,4 0 0,0-1 1,3-8-1,1 1 1,3 2-1,1 0 1,0 21-1,2 0 1,1-1 66,0 1 1,2-1 0,-1 0 0,3-2 0,0 0 0,1 0 0,4 1 0,0 0 0,2 0-1,0 0 1,1 1 0,0-1-70,2-1 0,-1 2 1,3-1-1,0-2 0,3 0 1,0 1-1,3 2 0,1 0 1,1 0-1,1 2 0,1-1 1,1 1 66,1-1 0,0 2 0,2-1 0,4-1 0,1-1 0,2 3 0,-1 2 0,2 2 0,0-1 0,1 0 0,2 1 0,0 1-17,-1 0 1,0 1 0,1 1 0,5-1 0,3 0 0,-1 3 0,-3 1-1,0 1 1,1 1 0,2 1 0,0 1 0,0 1-25,1-1 0,-1 1 1,2 1-1,-1 2 1,3 2-1,-1 1 1,2 0-1,-1 1 1,1 2-1,-1 1 1,0 1-1,0 2-15,2 1 0,-1 1 0,0 0 0,-3 4 0,-1 1 0,1 1 0,0 0 0,0 1 0,-1 2 0,0 1 0,0 0 0,0 1 12,-3 1 0,2 0 0,-1 1 1,2 1-1,0 1 0,0 1 0,-3 0 1,0 1-1,0 1 0,0 0 0,0 2 1,-1 1-104,0 1 0,0 1 0,0 2 0,-2-1 0,-1 3 0,0 0 0,23 8 0,-1 2 0,-1 2 0,-2 3 167,0 0 1,-2 2 0,-2 2 0,0 4 0,1 2 0,-1 3 0,-1 3 0,-2 1 9,-1 1 1,-1 2 0,-2 2-1,-1 2 1,-4 2 0,-2 1-1,-3 0 1,-2 0 18,-2-1 1,-2 2 0,1 6 0,-2 3 0,-1-2-1,-3 3 1,-2 1 0,-2 1-20,0 2 0,-5 1 1,-7 0-1,-3 2 1,-6-20-1,-1 0 0,-1 0 1,-2 2-1,-1-1 1,-1 0-16,-1 0 0,-2 0 0,-2 1 0,-2 5 0,-1 1 1,-2 1-1,-2 0 0,0 0 0,-3 1 0,-2 2 1,-1 1-1,-2-1-18,0-1 1,-3 1-1,-1 0 1,-4 5 0,-1 0-1,-2 1 1,-2 1-1,-2-2 1,-1 1 0,-1 1-1,-1 0 1,-1-1-86,8-15 0,-2-1 0,1 1 0,-1-2 0,-9 15 0,-1 1 0,0-3 0,-1 0 0,-1 0 0,0-1 0,0-4 0,0-1 0,-2-1 75,2-4 0,0-1 1,-1 0-1,-3 0 1,-1 0-1,-1 0 1,3-5-1,-2-1 1,1 0-1,-2-1 1,0 0-1,0-1-20,0-1 0,0 0 0,-2-2 0,1-1 0,0-1 0,-1-1 0,-1-2 0,-1-2 1,0-1-1,1-2 0,0-1 0,-1 0-10,-1-2 0,0-2 0,0-1 0,-1-1 0,0-3 0,0-1 0,0-3 0,-1 0 0,-1-3 0,2-1 0,-1-1 0,0-2 17,-1-2 1,0-1 0,-1-2 0,-2 0 0,0-2 0,-1-1 0,0-1 0,1-2 0,-1-1 0,0 0 0,0-2-1,0 1-13,1-2 1,1 0 0,-1-2 0,-2-1 0,-2-1 0,2-2 0,-1-2 0,1 0 0,-1-2 0,1 0 0,0-1 0,0-1 1,-2 0 1,0-1 0,1-2 0,3 2 0,1-2 0,0 1 0,-1-1 0,1-1 0,0-1 0,2 1-1,2-1 1,0-1 59,3-1 0,1-1 0,1-2 0,0-2 0,1-2 0,1-2 0,2-3 0,1 0 0,1-3 0,1-1 0,2-1 0,0-1-76,2-1 1,1 0-1,3-1 1,3-1-1,2-2 1,2 0-1,2 0 1,3-1-1,2-1 1,2 2-1,1 0 1,2-1 40,-1-23 0,2 1 0,2 3 0,4 1 0,5 0 0,3 1 0,2 1 0,1 0 103,3 2 0,3 0 0,8-5 0,4 0 0,3 2 0,4 0 0,-9 21 0,2 0 1,1-1-116,1 0 1,2 1-1,0-1 1,4-2 0,2-2-1,0 1 1,3 2-1,1 1 1,1 0 0,2-1-1,0 2 1,1 0-25,3-2 1,1 1 0,2 1-1,3 0 1,2 3 0,2 0-1,2-2 1,2 2 0,-1 2 0,2 0-1,-1 2 1,1 0-52,0 1 1,0 1 0,1 2 0,2 0 0,1 0 0,1 2 0,0 1 0,0 1 0,1 0 0,1 1 0,1 1 0,0 0 39,0 0 0,-1 2 0,2-1 0,-14 6 0,1 0 0,-1 1 0,0 0 0,-1 1 0,-1 2 0,1 0 0,0 0 0,2-1 0,-1 1 0,1 0 0,0 0 17,0 1 0,1 0 0,0 0 0,0 1 0,-1 2 1,0 0-1,-1 1 0,2 0 0,0 0 0,1 0 1,0 1-1,0 0 0,-1 2 0,0 1 0,1 1 1,-1 0 69,18-1 1,-1 3 0,1 1 0,-18 1 0,1 0 0,0 0 0,-2 3 0,17 0 0,-1 1 0,-2 1 0,0 1 0,-1 0 0,-1 2 42,-3 0 1,-1 2 0,-1 2 0,3 3-1,-1 2 1,-1 2 0,-5 0 0,-2 2 0,0 0-1,-1 2 1,0 0 0,-2 1-19,0 2 1,-2-1 0,0 1 0,-4 0 0,-2-1 0,0 2 0,18 13 0,-2 3 0,-4 0 0,-3 0-46,-3 0 0,-2 1 0,0 5 0,-4 3 1,-4 0-1,-3 3 0,-2 2 0,-1 2-35,-1 1 1,-3 2 0,-2 3-1,-4 2 1,-6-3 0,-3 2 0,-4 0-1,-2 2 39,-3 1 1,-2 3 0,-3-21 0,-1 3 0,-2 0 0,-1 3 0,-3 0 0,-1 0 0,-2 3 0,-2-1 0,-1-1 36,-4 2 1,-1 0-1,-2-1 1,-3 6 0,-4 1-1,0-1 1,-3-2 0,-1 0-1,-1-1 1,-3 5 0,-1 0-1,0 1-52,-1 0 1,-2 1 0,-1 0 0,6-14-1,0 2 1,-2-2 0,0 0 0,0-1 0,0 0-1,-1-2 1,-1 2 0,1-3 0,-2 1-1,0 0 1,-1-1 19,-1 1 1,-1-1 0,0 0 0,-1-3 0,-9 10 0,1-3 0,-2-1 0,0-2 0,-1-2 0,0-1 0,3-5 0,0-1 0,-1-2 7,2-3 1,-1-1 0,-1-2 0,-1 0 0,-2-2 0,0-1 0,5-3-1,0-2 1,0-1 0,-1 0 0,1-1 0,0-1-41,-22 6 1,0 0 0,21-12 0,-1 0 0,0-2-1,-21 1 1,-1-3 0,-1-2 0,-2-2 1,0-2 1,0-4 0,-1-5 0,1-5 0,23 1 0,0-1-1,1-3 1,0 0 0,2-3 0,-1-1-65,0-1 0,1-1 0,1-3 0,0-4 0,-1-3 1,2-1-1,-3-2 0,1-1 0,1-2 0,0-1 0,-1-1 1,1-1-2,1 0 1,1-2 0,0 0 0,-3-6 0,0 0 0,2-2 0,4 1 0,1-1 0,0 0 0,-1-2 0,1-1 0,0 0 30,-1-1 0,1 0 1,1 1-1,2 1 1,1 0-1,0 0 1,0-1-1,0-1 1,1 0-1,2 0 1,0 1-1,2-1 20,0 0 1,2 2 0,1-2-1,2 0 1,2-1 0,0 1-1,3 2 1,1 0 0,1 0-1,2 1 1,0 0 0,1 0 54,-6-21 1,3 0 0,3-1 0,4-2 0,4 5 0,2-1 0,4 2 0,3 0-48,2-3 1,4 1 0,6-2 0,5-2 0,-2 24 0,3 0 0,1 1 0,2 0 0,2 0 0,2 1-23,-1-1 1,3 0 0,2 1 0,4-2 0,2 1 0,2 1 0,3-4 0,3 2 0,1 0 0,4-1 0,2 1 0,2 0-26,0 0 0,3 2 0,2 0 0,-11 9 0,3 1 0,1 0 1,-1 1-1,1 1 0,1 1 0,0 0 0,0 0 0,1 1 1,1 0-1,0 0 0,1 1-12,1-1 1,2-1-1,0 2 1,0 1-1,-3 1 1,2 1 0,-1 1-1,2 1 1,2-1-1,1 0 1,0 1 0,1 1 24,-1-1 0,2 1 0,-1 1 0,0 0 1,-3 3-1,-2 0 0,1 2 0,0 0 1,2 0-1,0 1 0,0 1 0,0 1 1,-1 1-1,1 0 0,-1 2 0,0 0 1,0 2-1,-1 0 0,0 2 0,0 0 25,0 0 1,-1 1-1,0 1 1,1 1-1,0 0 1,1 3-1,0-1 1,-2 1-1,16 1 1,-1 1 0,0 1-1,-1 1 1,0 1-1,0 2 2,-1 1 0,1 2 0,-1 2 0,-6 0 1,-1 2-1,0 2 0,2 3 0,1 3 1,-1 0-1,-4 1 0,0 0 0,0 1 104,-3 1 1,-2 0-1,1 1 1,3 3 0,-1 3-1,0 0 1,-7 0-1,-1 1 1,-1 2 0,2 1-1,-1 3 1,0 0-36,-1 0 0,-1 2 0,0 2 0,3 5 0,1 2 0,-3 1 0,-5-2 0,-2 2 1,0 0-1,0 0 0,-1 2 0,0 0-38,0 2 0,-1 0 0,-2 0 0,-5-3 0,-2 0 0,0 0 0,1 3 0,-1 0 0,0 2 0,-2-3 0,-3 0 1,-1 0 10,-1 0 1,0-2 0,-3 2-1,-1 0 1,-2 0 0,-2 1 0,-3-3-1,-2 1 1,0-1-5,-1 2 0,0-1 0,-2 0 0,-2 0 0,-1 0 0,-2 1 0,-2 1 0,-1 1 0,-1 1 1,-1 1-1,-3 2 0,0-1-11,-1 2 1,-2-1 0,-3 1 0,-2 2-1,-4 0 1,-2 0 0,-3 5 0,-4 0 0,-1-1-1,-3 3 1,-1 0 0,-2-1 7,6-15 1,-2 0-1,1-1 1,-2 1 0,-1 1-1,-1 0 1,0-1 0,-3 0-1,-2 2 1,0-1 0,-3 1-1,0-1 1,-1 2 0,-2 0-1,0-1 1,-1 0 0,-1 0-1,-1 0 1,-1-1 0,-1 0-83,1-2 0,0 1 0,-1-2 0,-2 1 0,8-9 0,-2 1 0,0-1 0,-1 0 0,1 0 0,-8 8 0,-1-1 0,0-1 0,0-1 0,-3 2 0,1-3 0,-1 1 0,-1-1 31,0-1 1,-1 0 0,0-1 0,0-2 0,1-3 0,0 0 0,-1-2 0,-1-1 0,-3 0 0,-1-1 0,-1-1 0,1 0 0,0-2-1,-1-1 1,0 0 0,1 0-9,1-3 1,0 0 0,0-2-1,-1 1 1,-1-2 0,-2 0-1,0-1 1,0-2 0,2-2-1,0 0 1,0-2 0,1 0-1,-3-1 1,0-1 0,0 0-1,1-2 2,1 0 0,0-2 0,-1 0 1,1-2-1,-4 0 0,-2 0 0,1-3 1,1 0-1,6-3 0,1 0 0,1-3 1,0 1-1,-1-2 0,0 0 0,0-1 1,1-1 16,-2-2 0,0 0 1,0-2-1,1 0 0,0-3 1,0-1-1,1-1 0,0-1 1,2-2-1,-1-1 1,1 0-1,1-2 0,-1 0 1,1-1-1,0-1 0,1 0-37,0-1 0,1 0 0,-1-1 0,1-2 0,-2 0 0,0-3 1,0 0-1,1-1 0,0 0 0,2-1 0,0 0 0,0-1 1,1 0-1,0 0 0,0-1 0,1 0 20,1 0 0,0-1 0,0 1 0,0-1 0,2 1 0,-1-2 0,0 2 0,2-2 0,-13-10 0,3 0 0,0-2 0,0-1 0,0-1 0,1 0 3,13 10 0,2 0 0,-1-1 0,2-1 0,-9-11 0,2-1 1,1-1-1,0-4 0,2-1 0,2-1 30,2 1 1,3-2 0,1 1 0,6 3 0,2 1 0,2-2 0,3 0 0,2-2 0,2 1 0,2-3-1,1 1 1,3-1 0,1 0 0,3 0 0,1 0-3,2 0 0,1 0 0,1-1 1,2-3-1,1-1 0,2 0 0,2 8 1,3 1-1,1 0 0,1-1 1,2 0-1,3-1 2,0 0 1,3 0-1,1 1 1,4 3 0,1 1-1,1 1 1,4-2-1,1 0 1,3 0 0,1 0-1,1 1 1,3 0-19,1-1 1,2 1-1,1-1 1,5-4-1,3-1 1,1 2-1,-10 15 1,1 1-1,2 1 1,0-1-1,2-2 1,2 1-1,1 0 1,0 0-7,2-1 1,1 1 0,0 0 0,3 1 0,-5 4 0,2 1-1,1 0 1,0 1 0,1 0 0,10-6 0,0 0 0,1 2-1,0 0 1,-11 8 0,1 0 0,1 0 0,-1 1 0,1 0 2,1 0 1,0 0-1,0 1 1,2 0 0,-1 1-1,1 1 1,0 1-1,0 0 1,2 1 0,0 0-1,2 0 1,1-1 0,0 2-1,1 0 1,0 0-1,-1 2 1,-1 0 0,1 1-1,1 0 1,-2 1 16,0 0 0,0 1 1,0 1-1,0 0 1,1 2-1,1 0 1,1 2-1,0 0 0,0 2 1,0 0-1,-2 0 1,1 0-1,-1 0 1,1 2-1,-1-1-7,2 2 1,0-1 0,1 0 0,-1 2 0,-1 0 0,-1 1-1,-2 0 1,1 1 0,-1 1 0,1 0 0,1 1 0,1 0-1,-2 1 1,1 1 0,0 0 0,15-1 0,-1 2 0,-1 1-1,0 0 16,-1 1 0,-2 0 0,0 2 1,1 1-1,0 0 0,1 2 0,0 1 1,-2 2-1,-2 1 0,-1 2 0,0 0 1,0 1-1,0 1 0,-1 0 1,0 0-1,0 2 53,2 0 0,0 0 0,0 1 0,-3 0 1,-6 1-1,-1 0 0,-1 1 0,0 0 1,1 1-1,1 1 0,0 0 0,-1 1 0,-2 0 1,-2 1-1,1 1 0,-2 0 0,-1 0 1,0 1-1,-2 1 0,0 0-3,1 1 0,-1 0 1,-1 1-1,1 0 0,-2 2 1,0 0-1,-1 2 1,0-1-1,14 10 0,-1 2 1,0 1-1,-2 1 1,-1 0-1,-1 3-14,0 0 1,-3 0 0,0 1-1,-3 1 1,-1 1 0,-2 0-1,-4 0 1,-1 0 0,-1 0-1,-1 0 1,-1 1 0,-2 1-40,-1-2 0,-2 3 1,-2 0-1,-2 1 0,-3 2 1,-1 0-1,-5-3 1,-2 0-1,-1 1 0,-2 1 1,-2 0-1,-1 1-65,-3 1 0,-2 1 0,-1 0 1,-2 5-1,-3 1 0,-2 0 0,-4-2 1,-3-1-1,-2 2 0,-3 3 1,-3 0-1,-2 0 84,-2 3 1,-3 0-1,-3 0 1,4-16-1,-2 1 1,-2-1 0,0 0-1,-5 4 1,-1-1-1,-1 0 1,-2 0-1,-2 3 1,-1-2 0,-1 1-1,0-1-29,-2 1 0,-2-1 1,1 0-1,-3 0 0,6-10 1,-1 0-1,-2 0 0,1 0 1,-1 0-1,-1-2 0,-1 1 1,0-1-1,-1 0 0,-1 0 1,-1-1-1,0 0 0,-1 0 1,-1 0-1,1-2 67,-1 1 0,-1-1 0,0 0 1,0-1-1,-1 0 0,-2 0 1,-1 0-1,0-1 0,-1 0 1,0-1-1,0-1 0,1-1 1,-1 0-1,-1-1 0,0 0 1,0 0-1,0-1 0,-2 0 1,1-1-1,0 0-33,-1-1 1,1 0 0,-1-1-1,-1 0 1,0-1 0,-1 0-1,-1 1 1,0-1 0,-1-1-1,1 0 1,0-2 0,1 1-1,0-2 1,0 0 0,-2-1-1,2 0 1,-1 0 0,-1-1-1,1 0 1,0-1-73,0 0 1,-1 0-1,1-2 1,0 1-1,-2-2 1,-1 1-1,-1-1 1,-1-1-1,0 0 1,1-1-1,0-1 1,0-1-1,1-1 1,-1 0-1,0 0 1,1-2-1,-1 1 1,1-1-1,-1 0 1,0-1-12,1-1 0,1 0 0,-2-1 0,1-1 1,1-1-1,-1 0 0,1-1 0,-1-2 1,1 0-1,0-1 0,-11-1 0,1-1 1,0-2-1,0-1 0,1-1 0,0-1 1,1-1-1,0-2 47,0-1 0,2-1 1,-1-2-1,2-3 1,4-1-1,1-2 1,0-3-1,0-1 1,0-3-1,1-3 1,-1-1-1,2-1 1,1-2-1,0-1 1,2-1-1,0-3 21,3 1 0,1-2 0,0-2 0,1-1 1,-1-3-1,0-2 0,1-1 0,3 0 1,4 1-1,2-1 0,1 0 0,0-1 0,0 0 1,1-1-1,0 0 0,0-1-18,2 0 1,0 0-1,1-1 1,-1 1-1,2-1 1,-1-1 0,1 0-1,1 2 1,-10-13-1,3-1 1,-1 2 0,1-1-1,1 2 1,-1-2-23,3 1 1,0 0 0,0-1 0,1-1 0,1 0-1,1-2 1,-1-2 0,0-2 0,2 0 0,0 0 0,1 1-1,2 0-37,0 0 0,3-1 1,0 1-1,2 0 0,1 0 1,2-1-1,4 1 1,2 1-1,2-2 0,1 1 1,2 0-1,1 0 53,3 1 0,0 0 0,4-1 0,1-5 0,1 0 0,3-2 1,3 3-1,2 0 0,2-1 0,4-2 0,1 0 0,2-1-20,-1 18 0,1-2 0,2 1 1,1 0-1,3-1 0,2-1 1,2 1-1,1 0 0,1-1 1,2-1-1,0 1 0,2-2-244,2-1 1,0-1 0,2 0-1,1 1 265,2-2 0,0 2 1,2-1-1,2 1 1,-7 11-1,2 0 1,0 0-1,2 0 1,0 2-1,1-1 1,0 0-1,2 0 1,0 1-1,0 1 1,1-1-1,2 1 0,-1 0 1,1 1-1,0-1 31,1 2 0,1 0 1,-1 1-1,2 0 0,-1 0 1,2 1-1,0-1 1,0 1-1,1 1 0,0 1 1,-1 2-1,1 2 0,0-1 1,1 2-1,-1 0 1,0 1-1,0 0 0,2 0 1,-2 1-1,1 0 0,13-7 0,-1 0 0,1 1 0,1 1 0,-11 9 1,0 1-1,0 0 0,1 1 0,1 1 0,1-1 0,1-1 1,0 2-1,0 0 0,0 1 0,-1 1 0,1 1 0,-1 0 1,1 0-1,0 0-13,-1 2 1,-1-1-1,1 2 1,0 0 0,1 0-1,1 1 1,2 1 0,0-1-1,0 2 1,0 0-1,-1 2 1,0-2 0,1 3-1,-1-1 1,1 1 0,-1 1-1,-1-1 1,2 1-1,-2 1 1,1 1-45,12-3 0,-1 1 0,1 1 0,0 2 0,-11 3 0,1 0 0,0 1 0,0 1 0,-1 0 0,11 0 0,-2 1 0,0 1 0,0 0 0,2 0 0,-1 2 0,0 0 0,1 1 22,1 1 0,0 1 0,-1 1 0,-1 0 0,-3 1 0,-1 1 0,-1 1 0,1 1 0,3 2 0,-1 2 0,-1 1 0,1 0 0,-3 1 0,0 1 0,-2 0 0,1 2 21,-3 0 1,0 1 0,-1 1-1,0 1 1,0 2 0,1 0 0,-1 1-1,-2 2 1,-5 0 0,-2 1-1,-1 0 1,1 1 0,0 2 0,0 0-1,0 0 1,-1 1 0,-1 1 1,1 0 0,-1 1 0,-1 1 0,-1 2 0,-1 0-1,0 2 1,-2 0 0,12 12 0,-2 1 0,-2 1 0,-2 0-1,-1 1 1,-1 1 2,-2 2 1,-1-1 0,-1 3 0,-5 0-1,-1 0 1,-2 3 0,0 1 0,-2 2-1,-2 0 1,-2 1 0,-2 0 0,-2 0 27,-3-2 1,-2 0 0,-2 0 0,-3 4 0,-3 1 0,-2 1 0,-4-3 0,-2-1 0,-2 2 0,0 2 0,-2 0 0,-1 1 15,-1 1 1,-2 1 0,-2-1 0,-3 0 0,-3 0 0,-3 1 0,-3-1 0,-3 0 0,-2 0 0,-3 1 0,-1-1 0,-2 0 25,5-16 0,-1-1 0,-1 0 0,-1 0 0,0-1 0,-2 0 1,-1 0-1,0-1 0,-4 2 0,-1 0 0,0 0 0,-1-1 0,-2 2 1,0-1-1,0 1 0,-2 0-31,1 0 0,-2-1 0,0 2 0,-2-1 0,3-6 1,-2 1-1,0-1 0,-1 1 0,0-2 0,0 0 0,0-1 1,-1 0-1,0 0 0,-1-1 0,-1 2 0,0-1 1,-1 1-1,0 0 0,-1-1-21,0 0 0,-1 0 0,0-1 0,0 1 0,0-1 0,-3 2 0,-1-1 0,0 1 0,0 0 0,0-1 0,-1-1 0,0 1 0,0-1 0,0 1 0,-1-1 0,-1 0 0,-1 0 0,1 0 0,-1-1 0,-1 0-80,0 0 0,-1 0 0,-1 0 0,2 0 1,-2-2-1,1-1 0,1-1 0,-1 0 1,0-1-1,0-1 0,1-2 0,-2 1 1,1-2-1,0 0 0,-1 0 0,2-1 1,0-1-1,0 1 0,-1-1 0,1 0 11,0-1 0,1 0 0,-1-1 0,0 1 1,0-2-1,-1 1 0,0-2 0,-1 1 1,0-2-1,1 1 0,1-3 0,0 0 0,0-1 1,0-1-1,0 0 0,-14 4 0,1 1 1,-1-3-1,1 0 17,2 0 1,2-2-1,-1 0 1,-1-2 0,10-4-1,-1-2 1,0 0 0,0 0-1,1-2 1,-9 1 0,1 0-1,0-1 1,-1-1 0,1-1-1,-2 0 1,2-1-1,-1-2-5,-1 0 1,-1-1 0,0-1 0,2-2 0,2 1 0,2-2 0,0 0 0,0-2 0,-2-2 0,1-1 0,0-1 0,-1-1 0,3-1 0,0-3 0,0 1 0,0-2 8,1-2 0,1 0 0,0-3 0,1-1 0,1-2 0,-1-3 0,1-2 0,2-1 1,2-1-1,2-2 0,0-1 0,0-2 0,2-1 0,1 0 0,0-2 0,1-1-5,2 0 1,0-2 0,1 0-1,0-2 1,-1-2 0,1-2 0,1 0-1,1-2 1,1 0 0,3-2 0,-1 0-1,2-2 1,0 0 0,1 0-1,1-1 1,0-1-56,0-3 1,1 1 0,1-2 0,1-1 0,0-1 0,2 1 0,0-2-1,1-1 1,1-2 0,0-1 0,1-1 0,0 1 0,2-1 0,0 0 0,1 0-1,1 1 44,1 1 0,2-1 1,0 1-1,2 1 1,0 1-1,1 0 1,2 2-1,1 1 1,0-9-1,2 2 1,0 0-1,2 1 1,0 1-1,2 1 78,0 2 0,1 2 1,2-1-1,2 1 0,2 1 1,1 0-1,2 3 0,1 2 1,2-1-1,3-1 0,2-1 1,1 1-8,3-2 1,1-1-1,3 1 1,4-1 0,2-1-1,3 1 1,3 0 0,2 0-1,2 0 1,3-2-1,1 1 1,2 0-39,2-1 0,2 0 0,2 1 1,-7 13-1,1-1 0,2 0 1,1 2-1,1-1 0,1 1 1,2 0-1,-1 1 0,3-2 1,0 1-1,1 1 0,1 0-27,-1-1 0,2 2 1,0-1-1,2 0 0,6-1 1,2-1-1,1 1 1,-1 1-1,-1 2 0,0 0 1,0 1-1,0 1 1,3 0-1,-1 0 0,2 2 1,-1 0 16,2 0 1,-1 2 0,2 0 0,0 0 0,0 2 0,-1 0 0,1 0 0,1 2 0,-10 4 0,0 1 0,0-1 0,1 1-1,0 1 1,0 1 0,-1 0 0,1 0 0,0 0 0,0 2-3,-1-1 0,0 2 0,1-1 0,0 1 1,0 0-1,3 1 0,0 0 0,0 1 1,0-1-1,0 2 0,-2 0 0,0 1 1,1 0-1,-2 0 0,1 1 0,1 0 1,0 1-1,0 0 0,0 1 0,0-1 15,-1 2 1,0-1 0,0 1-1,1 0 1,-1 0 0,1 1 0,0 1-1,0 0 1,0 0 0,-1 2 0,11-1-1,-1 1 1,0 1 0,-1 2 0,-1-1-1,-1 1 1,0 1 0,0 0 4,-2 0 1,0 0-1,0 2 1,-1 0-1,-3 3 1,0 0-1,-2 2 1,0 0-1,15 3 1,-2 1 0,-1 2-1,-5 2 1,-1 2-1,-3 1 85,-4 1 0,-1 1 0,-2 3 0,-2 2 1,-1 2-1,-2 2 0,-5 0 0,-4 3 1,1 0-1,16 19 0,-3 2-91,-3 3 1,-3 2-1,-18-14 1,1 0-1,-2 0 1,12 21-1,-3 0 1,-14-19 0,0 0-1,-2 2 92,0 1 1,-2 1 0,-1 0-1,9 21 1,-3 2 0,-10-18-1,-2 2 1,-1 0 0,-1 0 0,-1 0-1,-1 1 3,-2 1 1,-1-1 0,-1 3 0,-2 5-1,-3 1 1,0 1 0,-4 0 0,-1-1 0,-4 1-1,-1 4 1,-4 2 0,0-1-58,1-16 0,0 2 1,-2-2-1,-2 2 0,-3 4 1,-1 1-1,-2 0 1,0 0-1,-2-1 0,-1 0 1,-1 0-1,0-1 0,-2 1 1,0-1-1,-1 0 1,-2 0-1,-1 2 1,-2-1 0,0-1-1,-1 0 1,-2 3 0,-1-2-1,0 1 1,-1-1 0,5-9 0,-1-1-1,0 0 1,0 0 0,-1 0-1,-1 0 1,1-1 0,-1 0 0,0 1-1,0-1-79,-1 0 0,0 0 1,-1 1-1,0-2 1,0 1-1,-1 1 1,-1 0-1,-1-1 1,0 0-1,0 0 1,0-1-1,-1-1 1,0 0-1,-1-1 1,1 1-1,-1-1 1,-1-1-1,1 1 1,-1-1-1,0-1 32,1-1 1,-1 0 0,0 0 0,1-2 0,-2 1 0,0-2 0,-1 1 0,0-1 0,-1-1 0,1-1-1,-10 7 1,-1-1 0,1-1 0,-2-1 0,2 0 0,-1-2 0,0 0 0,-1-1 19,2-2 0,-2 0 1,0-1-1,0-1 1,3-3-1,0-2 1,-1 0-1,-1 0 1,-1-1-1,0 0 1,0 0-1,-1-2 0,2 0 1,0-1-1,0-2 1,0 0-27,1-1 0,0-1 1,0-1-1,-1-2 1,-2 0-1,0-2 0,-1-2 1,1-1-1,3-3 1,1-1-1,0-2 0,0-1 1,-1-1-1,0-1 1,-1-2-1,1 0-65,-1-1 1,1-1-1,-1-2 1,1-1-1,-4-2 1,1-2-1,-1-1 1,2-1-1,0-1 1,1-2-1,0-1 1,0-1-1,0 0 1,0-2 0,0 0-1,0-2-21,-2 0 1,1-2 0,-2-1 0,2-1-1,-1 0 1,2-1 0,-1-1 0,0-1 0,-1-2-1,-1 0 1,1-1 0,0-1 0,1 0-1,0-1 1,0 0 0,1-1 31,0 0 0,1 0 1,1-1-1,0-1 0,-2-2 1,1 0-1,0 0 0,2-1 1,4 2-1,2 1 0,1-1 1,0 1-1,0 0 0,2 0 1,-1 0-1,1 0 124,-12-8 1,0 0 0,1-1 0,-2-1 0,0-2-1,3 1 1,5 3 0,1 1 0,1-2 0,3 1 0,0-2-1,2 1-74,1-1 0,1-1 1,2 0-1,3 1 1,3 0-1,1-3 1,3 1-1,2-2 1,1 0 124,3-1 1,2-1 0,2-1-1,2-2 1,2 1 0,4-3-1,0-2 1,3-1 0,3 0 0,1-3-1,1-1 1,4 1 0,1-3-1,2 0 1,3 1-72,1-1 0,1 1 0,4-2 0,4-4 0,4-1 0,1 1 0,1 4 0,0 1 0,2 0 0,2 0 0,2 1 0,2 0-79,1-1 0,1 1 0,2 2 0,0 3 1,3 1-1,0 2 0,3-1 0,1 2 1,2-1-1,0 2 0,2 0 0,-1 1 17,1 2 1,-1 0 0,4 1 0,3 2 0,3 0 0,0 3 0,2 1-1,1 1 1,0 0 0,4 2 0,1 1 0,2 1 39,0 3 0,0 1 0,1 1 0,-12 8 0,0 0 0,1 2 0,0 0 0,1 3 0,1 2 0,0 0 0,0 2 0,2-2 0,0 3 0,1-1 0,0 2-5,0-1 1,1 2 0,1 0-1,0 1 1,6 2 0,2 1-1,0 0 1,0 1 0,1 0-1,-1 1 1,1 0 0,0 1 0,-1 0-1,1 2 1,0-1 0,-1 1-26,-1 0 0,0 0 1,0 1-1,0 0 1,4 2-1,1-1 1,-1 2-1,0 0 1,0 0-1,-2 1 0,1 0 1,1 1-1,0 0 1,1 1-1,0 2 1,-1-1-19,-1 1 0,-1 0 0,0 1 0,0 1 0,2 0 0,1 2 0,-1 0 0,0 1 0,-4 1 0,-1 1 0,-1 1 0,-1 1 0,1 0 0,-1 1 0,-1 1 0,1 0 8,-1 2 0,0 0 1,0 2-1,0 1 1,0 2-1,0 1 1,0 1-1,-2 2 0,-2 0 1,0 0-1,-2 2 1,-1-1 39,-1 1 1,-2 0-1,0 0 1,-2 1 0,10 6-1,-2 1 1,-3 1 0,-2 1-1,-4 3 1,-1 0-1,-4-1 1,0 2 0,-4 0-1,-3 0 1,-3 2 0,-1 0-31,-2 0 0,-2 1 0,-3 1 0,-2 0 0,-3 2 0,-3 0 0,-2-1 0,-4 1 0,-2 1 0,-2 1 1,-3 0-1,-2 2 36,-1 1 0,-4 1 0,-3 0 0,-4 5 0,-5 0 0,-3 0 0,-3 1 0,-4 0 0,-3-1 1,-1 1-1,-3 1 0,-2-2 60,-3 2 0,-1-2 0,-3 0 0,7-14 0,-1-1 1,-1-1-1,-2 0 0,-1-1 0,-1 0 0,-1-1 1,-1 0-1,-1 0 0,-1 0 0,0 0 0,-1 0 39,-1-1 1,1 0 0,-2 0-1,-2-1 1,-4 5 0,-3 0-1,-1 0 1,0-1 0,4-3-1,0-1 1,0-1 0,-1 0 0,1 1-1,-2 1 1,1-2 0,-2 1-55,3-1 1,-2-1 0,1 1-1,-2-1 1,0 0 0,0 0-1,-2-2 1,0 1 0,0 0-1,0-1 1,-1 0 0,0-2-1,2 1 1,-2-2 0,0-1-1,1 0-58,0-1 1,0-2 0,-1 1 0,0 0 0,-3 0 0,0 0 0,0 0 0,-1-1 0,1-4 0,1-1-1,-1 0 1,-1-1 0,-1 0 0,0 0 0,0 0 0,0-2-57,0-2 0,1 1 1,-1-2-1,0-2 1,-5 1-1,-1-2 1,0-2-1,1-1 1,5-3-1,1-3 1,0 0-1,0-1 1,0 0-1,-1-1 1,2-1-1,-2-1 1,1 0 1,0-1-1,0-2 1,-1 0-1,-2-3 1,-1-1-1,0-2 1,0 0 0,1-1-1,-2-1 1,2-1-1,-1-1 1,2-2-1,0 1 1,0-3 0,0-1-110,2-1 1,-1-1 0,2-1 0,-2-2 0,-1-1 0,0-1 0,0-2 0,2-1-1,3 0 1,1-3 0,1-1 0,-1 0 0,1-2 0,0 0 0,0-2 0,1-1 114,0 0 1,1 0 0,1-2 0,1-1-1,0-1 1,2-2 0,1 0 0,1 0 0,-10-11-1,2 0 1,2 0 0,0-2 0,0-1-1,3-1 12,0 0 0,2-2 0,2 0 0,2 1 1,1-1-1,1 0 0,1-1 0,-1-1 0,2 0 1,2 2-1,2 0 0,1 0 159,3 3 0,1-1 0,1-1 1,1-2-1,1-2 0,4 1 0,3 1 1,3 0-1,1 0 0,0-1 0,0 0 1,3 0 29,0 0 0,3 0 0,2-1 0,2-5 0,2-2 0,3 0 0,1 4 0,4-1 1,1 0-1,2-5 0,2 0 0,4 0-205,1-3 0,4 0 1,1 0-1,-1 12 0,2 0 1,2 0-1,2 1 0,2-2 1,1 2-1,3-1 0,0 1 1,-1 0-1,3 0 0,0 1 1,0 0-6,0 1 0,0 1 0,3 0 0,0 0 0,3-2 0,3 1 0,0-1 0,0 2 0,0 4 0,-1 1 0,1 0 0,1 1 0,2 0 0,1-1 0,1 0 0,1 1 3,0 1 0,0 0 0,1 0 0,1 1 0,3-1 0,0 1 0,0 0 0,1 2 0,-1 2 0,-1 1 0,0 1 0,1 1 0,1 1 0,-1 1 0,1 0 0,0 1-19,1 0 0,-1 1 1,1 1-1,1 0 0,2 2 1,1 0-1,1 1 0,0 2 1,-2 2-1,1 3 0,0 0 1,0 1 97,0 1 1,1 0 0,-1 1 0,1 2-1,1 2 1,-1 2 0,1 1 0,0 1 0,1 1-1,1 1 1,-1 2 0,1 0 0,-1 1-1,-1 1 1,1 0 0,-1 2 0,1-1 0,0 3-1,0 0 1,-1 0-16,1 2 1,-1-1 0,1 2 0,0 2 0,2 1 0,2 1 0,-1 2 0,0 0 0,0 1 0,0 1 0,-1 1-1,1 0 1,-2 0 0,-1 0 0,0 1 0,1 1-25,-2-1 0,1 1 0,-1-1 0,1 2 0,3 2 0,0 0 0,1 1 0,-1 0 0,-2 1 0,1-1 0,-1 1 0,0 0 0,0 0 0,0 1 0,0-1 0,0 2 2,1-1 1,1 0 0,-1 1 0,0-1 0,-2 1 0,-1-2 0,0 1 0,0 1 0,0 0 0,1 2 0,-1 0 0,-1 0 0,0 1 0,0 0 0,-1 1 0,0 1 20,0-2 1,-1 2 0,0-1 0,0 2 0,0 2 0,0 0 0,0 1 0,-1 1-1,-4-1 1,0 1 0,-1-1 0,-1 1 0,13 10 0,-1-1 0,0 2 34,-5-1 1,-1 1 0,-1 1 0,-2 2 0,-3 1 0,-2 2 0,-2 1-1,-3 0 1,-1 1 0,-4 0 0,-2-1 0,-1 2-71,-3-3 1,-2 2-1,-2 1 1,-3 1 0,-2 1-1,-2-1 1,-2-1-1,-3 0 1,-1 0 0,2 25-1,-3 1 38,-3 0 1,-5 1 0,-6-22 0,-3 2-1,-2 0 1,-2-1 0,-2 1 0,-2 0-1,-4 2 1,-1-1 0,-3 0-11,-2 1 0,-2-2 0,-2 0 1,-8 1-1,-2-1 0,-4-2 0,-1 0 1,-1-1-1,-3-1 0,-1-1 0,-1-1 1,0-1 72,-3-1 0,0 1 0,-1-3 0,-2 0 0,-1 0 0,-1-2 0,12-9 0,-2 0 0,0-1 0,0-1 0,-15 10 0,0 0 0,0-2-24,-1 0 1,1 0-1,-2 0 1,14-10-1,-1 0 1,-1 0-1,1 0 1,2-1-1,-1-1 1,1 1-1,-1-1 1,-16 8 0,0-1-1,1-1 36,3-3 1,1-1 0,-1 0 0,0-1-1,-2-2 1,1-1 0,4-4 0,0-1-1,-1-1 1,2-1 0,-1 0 0,0-1 15,0 0 1,1-1 0,-1-1 0,3-4 0,0-1 0,1-1 0,-1 0 0,0-2 0,0 0 0,1-1-1,0-1 1,1-1-84,1-1 1,-1 0-1,1-2 1,-4-1 0,1-1-1,-1-2 1,4-3 0,0-1-1,1-1 1,-1-2 0,2-1-1,0-2-277,1-2 0,2-1 0,-1-2 0,-1-3 1,0-3-1,2-2 0,0-2 0,1-2 0,0-1 1,1-1-1,0-2 0,1-1 41,0-2 0,0-1 0,2 0 0,2-1 0,2-1 0,2-1 0,4-1 0,1-1 0,2-1 0,0 0 0,3 1 0,0-1 73,-11-23 0,4 0 0,7 1 0,3-1 0,4-1 0,3-2 0,5 2 0,3 1 258,3 4 1,3 2-1,2 2 1,1 2 0,4 2-1,1 3 1,4 0-1,3 0 363,2 0 0,3 0 0,5 3 1,3 0-1,5-3 0,3 1 1,3 1-1,1 0-392,2 2 0,3-1 0,8-4 0,4-1 0,1 4 0,0 0 0,-15 15 1,0 1-1,1-1-140,1 0 0,0 1 1,1 0-1,2-1 1,0 1-1,2 0 1,2 1-1,1 1 1,0 0-1,0 1 0,-1 0 1,1 1-17,2-1 0,-1 0 1,1 2-1,0 2 1,1-1-1,0 1 1,1-1-1,-1 0 0,1 1 1,1 1-1,0 1 1,0 1 14,0 1 1,-1 0 0,1 1 0,1 0 0,3-2 0,-3 3-1,-2 2 1,-1 1 0,0 1 0,2 0 0,0 1 0,0 0 23,0 2 0,0 0 1,0 1-1,1 1 1,-1 0-1,1 1 1,-3 1-1,0 1 1,-1 1-1,-1 1 1,0 0-1,0 2 135,23 0 1,-2 1 0,-1 2 0,-2 2 0,-1 2 0,-1 1 0,-3 3 0,-1 0 121,-2 1 1,-1 4 0,-2 3-1,-1 3 1,-4-2 0,0 1-1,-1 1 1,-2 0-156,-4 2 0,0-1 0,-1 2 0,-1 0 0,-5-2 0,-1-1-141,-2-1 0,-2 1 1,-2 1-1,-2 1 1,26 14-1,-10-2 1,-9-6 209,-5-3 1,-10-2 0,-5-5-178,-6 0 1,-9-1-1,1-1 316,-8-4 0,-6 5 0,-11-5 1,-5 4-21,-4 2 0,-9 5 0,-3 2 0,-5-1-156,-5 1 1,-5 5 0,-6-2 0,0 4-193,0 2 0,3-6 0,2-2 0,5-1 412,4-4 1,7-3 0,4-6-1,2-4-676,7-4 0,8-2 1,0-2-1,3-5-176,2-9 0,3-6 1,2-12-1,6-1-1256,3-1 1779,2-15 0,0 2 0,0-14 0</inkml:trace>
  <inkml:trace contextRef="#ctx0" brushRef="#br0" timeOffset="1842">8450 4526 7569,'-58'0'14,"-1"-3"0,-3-2 1,-1-7-1,5-9 1,6-10 103,7-10 1,15-8 0,4-8 0,6-10 0,7-7 0,7 36 0,1 0 0,1-3 0,3 1-1,1-1 1,1 0 0,3-2 0,3 0 0,3-1 0,1 1 50,2-1 1,2 0 0,4-5-1,2 0 1,2 1 0,1 0 0,5-3-1,2-2-176,4-2 0,2-1 0,2-3 0,2 1 0,-10 15 0,2 0 0,0 1 0,-1-1 0,2 1 0,-1-1-144,2 1 1,-1 0 0,2 0-1,2-3 1,0 0 0,2 1-1,0 0 1,2 2 0,2-1-1,0 0 1,0 0 0,2 0 140,1 0 0,-1 1 0,3-1 0,6-2 0,2 1 0,-1 0 0,-2 4 0,-1 0 0,1 1 0,2 1 0,1 0 0,0 2 39,0 1 0,2 0 1,-1 2-1,-1 3 0,-1 1 1,2 1-1,2 0 0,0 2 1,1 1-1,-1 2 0,0 1 1,1 2 23,-2 2 1,0 2 0,1 1 0,4 2 0,1 1 0,-2 2 0,-1 5 0,-2 2 0,1 0-1,0 2 1,0 0 0,0 2-36,0 0 0,0 2 0,0 2 0,1 2 0,0 3 1,-1 2-1,-3 4 0,-2 2 0,-1 1 0,2 1 1,0 2-1,0 1-123,0 2 0,0 2 0,0 1 0,0 4 0,0 1 1,0 2-1,1 2 0,-1 2 0,0 0 0,-1 3 0,0 2 1,-2 0 47,0 0 0,-2 3 0,-1 0 0,1 3 0,-2 3 0,-1 0 0,-2 0 0,0 3 0,-1-1 0,-1 2 0,0 1 0,0 1-8,-2-1 1,-1 1 0,-1 2 0,-1 1 0,-1 1 0,-1 1 0,-2-3 0,-2 0 0,-1 1 0,-1-2 0,-1 1 0,-1-1 77,-2 2 0,-1-1 0,-2-1 0,-2-6 0,-2 0 0,-2 0 0,-1 1 0,-3 0 0,0 0 0,-3-2 0,0-1 0,-1 0 27,-2-2 0,-2 1 0,-1-1 0,0 2 0,-3-1 0,-1 0 0,-6 19 0,-4 0 0,-3 2 0,-4-1 73,-3 0 1,-3-2 0,1-21 0,-2-2 0,-2 1 0,-2-2 0,-2-1 0,-1-1 0,-3 2-1,-3 0 1,-1 0 37,-4 2 1,-2-1 0,-2-1 0,-2 0 0,-2-1 0,-2-1 0,-4 0 0,-2 0 0,-2-2 0,0 0 0,-1-2 0,-2 0-112,0 0 0,0-3 0,-2 1 0,13-8 0,0-2 1,0 1-1,-1-2 0,-1-1 0,1-1 0,-1-1 0,0 0 1,0-1-1,-1 0 0,1-1 0,-1 0-105,0-1 0,1-1 0,-2 1 0,1-2 0,-1 0 0,0-1 0,-1 0 0,1-1 0,-18 4 0,0-1 0,-1-2 66,17-4 0,1-1 0,-1 0 0,-1-2 0,1-1 0,0 0 0,-1-2 0,1 0 1,-1-2-1,0 0 0,0-2 0,0 0 0,-17-1 0,1-1 0,-1-1 0,1-2 1,1-2-1,-1 0-81,-1-4 1,2 0 0,-1-2-1,-1-3 1,1-2 0,-1-2-1,20 4 1,-1-1 0,0-2 0,1 0-1,-18-6 1,1 0 0,0-2-37,2-2 0,1 0 0,1-1 0,1 0 0,2-1 0,1-1 0,4-1 0,0-1 0,2-1 0,3 2 0,2 0 0,1-1 124,2 1 0,2 0 0,1 0 1,2-2-1,1-1 0,2 1 0,-12-12 1,3-1-1,3 0 0,3-1 186,5 2 0,2-1 0,3 2 1,2 0-1,8 3 0,3 1 1,3 1-1,3 1-1,-5-32 0,11 3 1,14 14-1,13-1-284,19-1 1,-5 25-1,6 2 1,10-4-1,5 1 1,9 0-1,4 2 35,-18 10 1,0 1-1,3-1 1,10 0 0,2 0-1,2 0 1,4 0-1,2 2 1,1-1 0,-15 5-1,0 0 1,1 2-1,1-1-31,1 0 1,0 1-1,1 1 1,1 0 0,6 2-1,2 0 1,0 1-1,0 0 1,-2 1 0,-2 0-1,1 0 1,0 1-1,2 1 1,0 0 0,0 1-1,1 1 19,0 1 0,1 0 1,1 2-1,-2 2 0,-2 1 1,1 2-1,-1 2 1,0 1-1,3 3 0,-1 1 1,1 2-1,-2 0 0,0 2 1,-1 0-1,-1 0 1,-1 2 19,-3-1 0,0 1 0,0 1 0,-2 1 0,3 2 0,0 2 0,-1 1 0,-2-1 0,-3 0 0,-3 1 0,1 0 0,-1 0 0,0 1 0,0 0 0,-1 1 0,-1 0 27,-1 0 1,-1-1-1,0 2 1,-2 0-1,14 10 1,-2 1-1,-1-1 1,-6-2-1,-1 1 1,-1 0-1,-2-2 1,-1 1-1,-1 0 35,0-1 0,0 0 1,-2 1-1,-5-2 0,-1 1 1,-2 1-1,0-2 0,-2 1 1,-1 1-1,12 19 1,-3 0 163,-6 0 0,-3 2 1,-2 2-1,-3 2 0,-7 0 1,-4 2-1,-2 2 1,-2 2-67,-6 0 1,-3 2 0,-4-19 0,-2 1 0,-2-1 0,-1 0 0,-3-1-1,-2 1 1,-3 1 0,-2 1 0,-2-1-10,-2 3 0,-3-1 0,-1-1 0,-1 0 0,-2-1 0,-1-1 0,-2-1 0,-1-2 0,-1 0 0,0-3 0,-1-1 0,0-1 36,-1-4 1,0 0 0,0-2-1,-1 2 1,-2-1 0,0-2 0,-17 9-1,-1-3 1,0 0 0,-1-2-21,0 0 0,-1-5 0,-1-3 0,-2-4 0,4-4 0,-1-3-24,-2-2 1,-1-2 0,1-4 0,-1-3-1,-2-2 1,-2-2 0,-2-3 0,-2-3 0,-5-2-1,0-3-75,-3-3 1,-1-2 0,19 2 0,-1 0 0,-1-2-1,0-2 1,0-1 0,0 0 0,-4-1 0,0-1-1,1-1-119,-3-1 1,-1-1 0,0-2 0,-3-4 0,0-1 0,-1-3 0,1 0-1,-1-3 1,-1 0 0,15 6 0,0-2 0,1 1 0,-2-2-64,0-1 1,-1-1 0,0 0 0,0 0 0,-1 0 0,0-1-1,-1 1 1,0-1 0,-1 0 0,-1-1 0,0 1 0,-1-1-1,2 0 1,-1 0 0,0 1 0,0 0 51,1 0 1,0 0 0,0 1 0,0-2 0,-3-1-1,-1-1 1,1-1 0,1 2 0,1 2 0,2 1-1,-1 0 1,1 0 0,-1 0 0,-1-1 0,0 1-1,1 0 23,1 0 1,-1 0 0,1 1 0,0 0-1,-1 1 1,0 0 0,1 2 0,0-1-1,-12-4 1,2 1 0,-1 0 0,0 2-1,-1 1 1,1 1 118,0 1 0,1 0 0,0 2 1,5 2-1,1 2 0,0 0 0,1 1 1,0 1-1,1 1 0,3 2 1,1 0-1,1 1 233,4 0 1,0 1 0,0 1 0,-22-3 0,-1 1 0,8 1 0,1 1 0,3 1 0,0 1-197,6 0 1,0 0 0,0 1-1,2 0 1,9 1 0,0 0 61,3 0 1,-1 2-1,3 1 1,1 0-1,-29-6 1,12 3 0,11 0-447,8-1 0,11 5 1,5-4-111,3-2 89,9 7 1,18-14 0,19 3-1,16-7 277,12-7 0,-19 8 0,2 1 0,6-3 1,2 0-1,5-1 0,1 0 119,2-1 0,3 0 1,9-3-1,1 1 1,1 3-1,0 0 1,-19 6-1,-1 0 0,1 1 47,3 0 0,0 0 0,0 0 1,3 1-1,-1 0 0,2 1 1,4 1-1,0 1 0,1 1 0,3 0 1,-1 1-1,1 0-7,2 2 1,0 1 0,0 0-1,2 2 1,0 0 0,0 1-1,0 1 1,1 2 0,-1 1-1,0-1 1,0 1 0,0 0-68,-3 0 0,0 1 0,-1 2 0,3 3 1,-1 2-1,0 0 0,-6 2 0,-1 1 1,-1 1-1,-3 1 0,0 2 0,-1 0-184,-3 1 1,1 1 0,-3 2 0,18 11-1,-3 4 1,-3 1 0,-3 3 0,-3 1 0,-4 2 6,-3 1 1,-3 1 0,-5 3-1,-5 0 1,-9-3 0,-3 1 0,-2 1-1,-2-1 181,-4-2 1,-1 1 0,-4 5 0,-4 0 0,-5-7 0,-3 0 0,-2 1 0,-2-1 100,-4 2 1,-3-2 0,-8 0-1,-4-2 1,-4-1 0,-4-1-1,-4 1 1,-3-1 99,-3 0 1,-3 0 0,-10 1 0,-2-1 0,-5 0 0,-1-1 0,19-13 0,-1-1 0,-1 0-228,0-1 0,-2 0 1,-1-1-1,-4 2 1,-1-2-1,0 1 1,0-2-1,0 1 0,-1-1 37,0 1 0,-2-2 0,1 0 0,0-2 0,0-2 0,-1 1 0,-3-1 0,0 1 0,0-2 0,0 0 1,2-1-1,-1-1 0,0 0 0,0 0 0,0-2 8,0 0 0,1-2 0,-2 1 0,0-1 0,-2-1 0,2-1 0,4-1 0,0-1 0,0-2 0,0 1 0,-1 0 0,1-1-103,-1-1 0,1 0 1,1-1-1,1-1 0,0 0 1,2-1-1,-20-4 0,1-1 9,4-2 0,2-5 1,7-6-1,1-4 0,2-2 1,3-5-1,5-1 0,3-6 1,6-3-1,5-4 58,3-2 0,3-5 0,4-12 0,4-3 0,7-4 1,3-3-1,6 22 0,0-1 0,3 0-61,0-2 0,2 0 0,2-1 0,5-6 0,1 1 0,3-1 0,3 0 0,2 0 0,2 1 0,1-2 0,1 0 0,2 0-131,0 0 0,3 0 0,0 1 0,1 3 0,1 3 0,2 0 1,1 0-1,1 1 0,2 2 0,-2 4 0,1 1 0,0 2 54,-2 4 1,1 2-1,0 2 1,20-15 0,1 5-1,-5 11 1,0 4 0,2 4-1,1 2 90,0 4 1,1 4 0,-1 3-1,1 6 1,2 3 0,0 3 0,1 0-1,1 0-23,0 3 1,1 2 0,-2 2 0,1 1-1,5 5 1,-1 2 10,3 3 1,0 2 0,-6-1-1,-2 3 1,2 3 0,-1 2-1,-1 1 1,-1 0-9,-1 1 1,0 3 0,-1 2-1,-1 4 1,-1 3 0,-3 3-1,0 2 1,-3 3 238,-2 2 1,-3 2 0,-3 3 0,-3 1-1,1 3 1,-2 3 0,-1 2 0,-4 0-1,-4 0 1,-3 1-82,0-2 1,-5 2 0,-5 0 0,-2 0 0,-2-5-1,0 0 1,-3-4 0,0 0-301,-1-6 0,-2 0 1,-3 0-1,-1-3 1,-6 23-1,-2-12-260,1-14 0,1-7 0,-3-16 450,1-5 0,-1-5 0,-5-9 0,-3 0 0,1 0 0,-2 0 0</inkml:trace>
  <inkml:trace contextRef="#ctx0" brushRef="#br0" timeOffset="2930">8040 6951 7569,'-7'-14'56,"-5"2"1,-6 1-1,-3 1 545,3 1 1,2 0-780,5 4-70,4 3 0,14-5 1,4 9-1,2 5 21,3 8 0,5 17 0,-1 15 0,-5 11 284,-3 9 0,-9-29 0,-2 2 1,2 5-1,-1 1 0,-1 1 1,-2 1 50,-1-1 1,-1 0 0,-1 1 0,-1-1 0,-2-7 0,-2-2 0,-8 32 128,-4-8 1,-4-10 0,-6-10 0,-2-5 125,-4-4 0,-5-3 0,-10-2 0,-6-2-185,-4 2 1,28-13 0,-1-2 0,-2 1-1,0-2 1,-1 0 0,-1-3 76,0 0 0,-1 0 0,2-2 0,0 0 0,-1-1 0,2-2 0,-33 2-29,6-5 1,-8-1-1,10-1 1,3-5-242,5-4 0,7-11 1,5-7-1,5-9 57,3-10 1,10-4-1,5-16 1,12 31 0,2-3-452,1 0 1,2-2 0,2-9 0,0-2 0,3 6 0,1-2 0,4-4 0,1-1-73,5-1 1,2-3 0,6-7 0,2-3 0,32-69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07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24575,'0'0'0,"9"-5"0,4-2-8191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10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605 1208 24575,'53'-52'0,"120"-89"0,-110 93 0,-56 42 0,628-452 0,-539 399 0,2 4 0,2 4 0,3 5 0,1 5 0,112-29 0,-200 65 0,-10 3 0,1 0 0,0 1 0,-1-1 0,1 1 0,0 1 0,10-1 0,-17 1 0,0 0 0,0 0 0,0 0 0,0 0 0,1 0 0,-1 0 0,0 0 0,0 0 0,0 0 0,0 0 0,1 0 0,-1 0 0,0 0 0,0 1 0,0-1 0,0 0 0,0 0 0,1 0 0,-1 0 0,0 0 0,0 0 0,0 0 0,0 1 0,0-1 0,0 0 0,1 0 0,-1 0 0,0 0 0,0 0 0,0 1 0,0-1 0,0 0 0,0 0 0,0 0 0,0 0 0,0 1 0,0-1 0,0 0 0,0 0 0,0 0 0,0 0 0,0 1 0,0-1 0,0 0 0,0 0 0,0 0 0,0 0 0,0 1 0,0-1 0,0 0 0,0 0 0,-1 0 0,1 0 0,0 1 0,-7 9 0,5-9 0,-75 83 0,-111 91 0,132-125 0,-919 744 0,941-770 0,36-32 0,7-6 0,38-29 0,1 2 0,76-51 0,-83 63 0,320-218 0,264-200 0,-610 435 0,-4 3 0,-1 1 0,15-17 0,-59 43 0,-29 23 0,-511 322 0,-24-36 0,581-319 0,3-1 0,0-1 0,-28 9 0,42-15 0,0 0 0,0 0 0,0 0 0,0 0 0,0 0 0,0 0 0,0-1 0,0 1 0,0 0 0,0 0 0,0 0 0,0 0 0,0 0 0,0 0 0,0 0 0,0 0 0,0 0 0,0-1 0,0 1 0,0 0 0,0 0 0,0 0 0,0 0 0,0 0 0,0 0 0,-1 0 0,1 0 0,0 0 0,0 0 0,0 0 0,0 0 0,0 0 0,0 0 0,0 0 0,0 0 0,0 0 0,0 0 0,-1 0 0,1 0 0,0 0 0,0 0 0,0 0 0,0 0 0,0 0 0,0 0 0,0 0 0,0 0 0,0 0 0,-1 0 0,1 0 0,0 0 0,0 0 0,0 0 0,0 0 0,0 0 0,0 0 0,11-10 0,21-13 0,1362-863-688,-1355 862 688,-68 35 688,-152 70-688,-1467 707-1034,1562-745 1034,-222 98 0,289-136 517,12-4-161,8-4-195,60-38-161,-21 16 0,93-59 0,61-37 0,599-347-1147,40 63 0,-822 400 1147,56-23 0,115-32 0,-173 58 25,-7 1 89,1 0 0,0 0 1,0 1-1,-1-1 0,1 1 0,0 0 0,0-1 0,0 1 1,-1 0-1,1 1 0,3 0 0,-4 3 247,-8 3-84,-14 8-18,19-13-257,-191 128-2,-9 1 0,-615 379-1273,-30-30-1,479-302 1274,356-174-58,9-2 211,-1-1 0,0 1 0,0-1 0,-1 0 0,1 0-1,0 0 1,0 0 0,0 0 0,-1-1 0,1 1 0,0-1 0,-7-1-1,10 1-143,0 0 0,0 0 0,0 0-1,0 0 1,0 0 0,-1 0-1,1 0 1,0 0 0,0 0 0,0 0-1,0 0 1,0-1 0,0 1 0,0 0-1,0 0 1,0 0 0,0 0 0,0 0-1,0 0 1,0 0 0,-1-1-1,1 1 1,0 0 0,0 0 0,0 0-1,0 0 1,0 0 0,0 0 0,0-1-1,0 1 1,1 0 0,-1 0-1,0 0 1,0 0 0,0 0 0,0 0-1,0-1 1,0 1 0,0 0 0,0 0-1,0 0 1,0 0 0,0 0 0,0 0-1,1 0 1,9-8 207,84-38-216,-66 33 0,537-229-212,11 18-221,249-103 41,-761 300 373,128-61 211,-293 134 672,-1082 522-2028,1156-555 1166,-394 195 448,294-139-210,-144 106 1,355-235-10,428-265-988,21 28 0,-36 38 751,17 35-235,-356 172 241,-149 50 22,-5 1-2,-1-1 1,1 2 0,-1-1 0,1 0-1,0 1 1,-1 0 0,1-1-1,0 2 1,-1-1 0,6 1-1,-9-1 5,0 0-1,1 0 1,-1 0 0,0 0-1,0 0 1,0 0-1,0 0 1,1 0-1,-1 1 1,0-1-1,0 0 1,0 0-1,0 0 1,1 0-1,-1 0 1,0 1-1,0-1 1,0 0-1,0 0 1,0 0-1,0 0 1,1 1-1,-1-1 1,0 0 0,0 0-1,0 0 1,0 1-1,0-1 1,0 0-1,0 0 1,0 0-1,0 1 1,0-1-1,0 0 1,0 0-1,0 0 1,0 1-1,0-1 1,0 0-1,0 0 1,0 0-1,-1 1 1,1-1-1,0 0 1,0 0-1,0 0 1,0 1 0,0-1-1,-10 11 17,9-10 6,-20 20 59,-42 30-1,40-33-94,-103 79-11,-994 658-1425,1108-748 1436,-445 274-183,-19-37-73,456-235 319,11-5 82,0 0-1,0 0 1,0-1-1,0 0 1,-1 0-1,-18 2 0,23-7-1215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13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995 913 24575,'-199'-114'0,"-204"-135"0,360 219 0,3-1 0,0-2 0,-44-48 0,76 68 0,28 24 0,149 105 0,246 162 0,475 224 0,-866-492 0,-15-7 0,-10-4 0,-157-98 0,-157-102 0,-227-178 0,18-30 0,506 394 0,-5-4 0,-28-31 0,44 40 0,11 7 0,21 12 0,110 57 0,549 342-413,-31 59-285,-198-136 475,-433-315 223,100 64 0,-104-74 667,-17-9-208,-11-7-251,-75-55-208,77 59 0,-1458-954-954,850 597 1908,643 382-954,-8-3 0,646 504-406,-29 38 0,-591-514 418,210 208 111,-459-440 431,88 86-431,-699-670-123,786 743 0,-80-80 0,-100-129 0,203 231 0,4 4 0,0 1 0,0-1 0,0 0 0,0 0 0,0 0 0,1 0 0,0 0 0,-3-6 0,4 9 0,0 0 0,0 0 0,0-1 0,0 1 0,1 0 0,-1 0 0,0 0 0,0-1 0,0 1 0,0 0 0,0 0 0,0 0 0,1 0 0,-1 0 0,0-1 0,0 1 0,0 0 0,1 0 0,-1 0 0,0 0 0,0 0 0,0 0 0,1 0 0,-1 0 0,0 0 0,0 0 0,0-1 0,1 1 0,-1 0 0,0 0 0,0 0 0,0 0 0,1 1 0,-1-1 0,0 0 0,0 0 0,1 0 0,-1 0 0,0 0 0,0 0 0,0 0 0,0 0 0,1 0 0,-1 0 0,0 1 0,0-1 0,0 0 0,0 0 0,1 0 0,16 8 0,-17-8 0,148 85 0,537 393-427,-245-163 7,15-25 218,-415-267 186,-20-10 54,0-1 0,1-1 0,1-1 0,43 14 1,-55-24 245,-11-7 0,-14-10 22,-74-57-306,-56-43 0,-861-678 0,978 775 0,-48-38 0,-2 4 0,-113-58 0,172 103 0,24 12 0,34 15 0,102 50-455,-3 5 0,193 138 0,-209-123-6371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14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2612 81 24575,'-47'15'0,"1"3"0,-77 42 0,70-33 0,-690 398-509,34 56 0,128-26 509,534-411 0,44-39 124,6-5 164,12-8 272,-11 6-514,702-398-46,-542 311 0,328-189 0,-618 370 0,-26 19 0,-191 138-221,-665 465-888,995-705 1124,12-9 120,2-1 53,25-15 583,546-311-782,-365 212-649,-74 41 545,291-160 41,10 29 84,-410 195-10,-14 5 0,-1 1 0,1 0 0,0 1 0,-1 0 0,2 0 0,-1 1 0,11 0 0,-19 4 247,-7 5-16,-12 10 184,-129 100-223,108-87-206,-1269 901-1761,1269-906 1775,16-10 0,-1-1 0,0-1 0,-25 11 0,40-22 158,14-10 854,89-63-551,-66 51-379,288-196-508,630-316-1,-909 514 427,25-14 0,3 4 0,87-27 0,-153 55 8,1-1 0,0 1 0,0-1-1,-1 1 1,1 0 0,0-1 0,0 1 0,0 0 0,-1 0 0,1 0-1,0 0 1,0 0 0,0 0 0,0 0 0,-1 0 0,1 0 0,0 0-1,0 0 1,0 0 0,0 1 0,1-1 0,-20 17 582,-140 89-438,-340 207-488,-27-38-1,479-253 337,-87 26 0,128-47 0,-33 7 0,38-8 0,-1 0 0,0 1 0,0-1 0,0 0 0,0 0 0,0 0 0,0 0 0,0 0 0,0 0 0,0 0 0,0 0 0,0 0 0,0-1 0,1 1 0,-1 0 0,0-1 0,0 1 0,0 0 0,0-1 0,0 1 0,1-1 0,-1 1 0,0-1 0,0 0 0,1 1 0,-1-1 0,1 0 0,-1 1 0,-1-3 0,2-1 0,1-1 0,-1 0 0,1 1 0,-1-1 0,1 0 0,0 1 0,1-1 0,-1 1 0,1-1 0,2-3 0,58-118 0,58-73 0,15 2-353,8 5-1,9 7 1,8 6-1,7 8 1,354-279-1,-343 324 200,-138 101 156,2 2 1,62-26 0,-98 46 27,1 0-1,0 0 1,0 1 0,0 0 0,0 0-1,0 0 1,1 1 0,-1 0 0,0 1-1,8 0 1,-14 0 11,0 0 0,-1 0 0,1 0 0,0 0-1,-1 0 1,1 0 0,-1 0 0,1 0 0,0 0 0,-1 1 0,1-1 0,-1 0-1,1 0 1,-1 1 0,1-1 0,-1 0 0,1 1 0,-1-1 0,1 0-1,-1 1 1,1-1 0,-1 1 0,1-1 0,-1 1 0,0-1 0,1 1 0,-1-1-1,0 1 1,0 0 0,1-1 0,-1 1 0,0-1 0,0 1 0,0-1 0,0 1-1,0 0 1,0-1 0,0 1 0,0 0 0,0-1 0,0 1 0,0-1-1,0 1 1,0 1 0,-2 2 47,0 0-1,0-1 0,0 1 0,-1 0 1,1-1-1,-5 6 0,-38 40-265,-59 48-1,66-62-666,-106 95-5981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17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1064 28 24575,'-7'-1'0,"-57"-4"0,60 5 0,0 0 0,0 1 0,0-1 0,0 1 0,0 0 0,0 0 0,0 0 0,0 0 0,0 0 0,0 1 0,1 0 0,-7 3 0,9-4 0,0 0 0,0 1 0,0-1 0,0 0 0,0 0 0,0 0 0,1 1 0,-1-1 0,0 0 0,0 1 0,1-1 0,-1 0 0,1 1 0,0-1 0,-1 1 0,1-1 0,0 3 0,4 29 0,1-15 0,1 0 0,1 0 0,1-1 0,0 0 0,18 26 0,64 77 0,5-11 0,5-4 0,4-5 0,132 97 0,371 230 0,-246-198 0,-355-226 0,1 2 0,-20-10 0,-137-55 0,-398-147-222,-410-169-290,904 353 493,-73-30 160,121 53 44,10 8 2,18 17 48,-19-22-230,561 546-480,54-57 1,-543-439 474,1-3 0,123 59 0,-192-106 13,-3-1 5,0 0 0,0 0 0,0-1 0,1 0 0,-1 1 1,0-1-1,7 0 0,-11-1-11,-1 0 0,1 0 0,0 0 0,0 0 0,0 0 0,0-1 0,-1 1 0,1 0 0,0 0 0,0 0 0,0 0 0,0 0 0,0 0 0,0-1 0,-1 1 1,1 0-1,0 0 0,0 0 0,0 0 0,0-1 0,0 1 0,0 0 0,0 0 0,0 0 0,0 0 0,0-1 0,0 1 0,0 0 0,0 0 0,0 0 0,0-1 0,0 1 0,0 0 0,0 0 0,0 0 0,0-1 0,0 1 0,0 0 0,0 0 1,0 0-1,0 0 0,0 0 0,1-1 0,-1 1 0,0 0 0,0 0 0,0 0 0,0 0 0,0 0 0,1-1 0,-1 1 0,0 0 0,0 0 0,0 0 0,0 0 0,0 0 0,1 0 0,-1 0 0,0 0 0,0 0 0,0 0 0,1 0 0,-1 0 0,0 0 1,0 0-1,0 0 0,0 0 0,1 0 0,-15-14 293,12 13-295,-107-86-5,-1024-772-1229,753 581 1229,-14 21 0,368 241 0,16 9 0,-1 1 0,1 0 0,-2 0 0,1 1 0,0 0 0,-17-3 0,28 7 18,0 1-1,0 0 1,-1 0 0,1 0-1,0 0 1,0 0-1,-1 0 1,1 0-1,0 0 1,0 0-1,-1 0 1,1 0 0,0 0-1,-1 0 1,1 0-1,0 0 1,0 0-1,-1 0 1,1 0-1,0 0 1,0 0 0,-1 0-1,1 1 1,0-1-1,0 0 1,-1 0-1,1 0 1,0 0-1,0 0 1,0 1 0,-1-1-1,1 0 1,0 0-1,0 1 1,7 9 596,72 45-614,581 366-618,24-33 1,-251-159 617,14-35 0,-419-184 0,0 0 0,33 5 0,-38-14 360,-23 0-350,0-1 1,1 0-1,-1 0 0,0 0 1,0 0-1,1 0 0,-1 0 0,0 0 1,1 0-1,-1 0 0,0 0 1,0 0-1,1 0 0,-1 0 0,0 0 1,1 0-1,-1 0 0,0 0 1,0 0-1,1-1 0,-1 1 1,0 0-1,0 0 0,1 0 0,-1 0 1,0 0-1,0-1 0,0 1 1,1 0-1,-1 0 0,0-1 1,0 1-1,0 0 0,0 0 0,1-1 1,-1 1-1,0 0 0,0 0 1,0-1-1,0 1 0,0 0 0,0 0 1,0-1-1,0 1 0,0 0 1,0-1-1,0 1 0,0 0 1,0 0-1,0-1 0,0 1 0,0 0 1,0-1-1,0 1 0,0 0 1,0 0-1,-1-1 0,1 1 1,0 0-1,0 0 0,0-1 0,0 1 1,-1 0-1,1 0 0,-10-12 67,0 1 0,-19-17-1,8 10-100,-757-617-1110,290 281 853,-536-293 0,993 629 297,-1-1 88,-38-16-1,59 33 269,16 9 67,21 16 195,-21-20-606,1257 974-1542,-467-422 1203,-767-538 330,-13-6 38,1-2 0,0 0 1,34 13-1,-44-22 1132,-10-6-918,-16-9-210,-499-316-50,394 257-168,-584-333-937,473 286 1134,-272-98 1,497 215-41,-42-16 0,-100-24 0,129 42 190,24 2-183,0 0 0,-1 0 0,1 0 0,0 0 0,0 0 0,0 0 0,0 0 0,0 0 0,-1 0 0,1 1 1,0-1-1,0 0 0,0 0 0,0 0 0,0 0 0,0 0 0,0 0 0,-1 0 0,1 1 0,0-1 0,0 0 0,0 0 1,0 0-1,0 0 0,0 0 0,0 0 0,0 1 0,0-1 0,0 0 0,0 0 0,0 0 0,0 0 0,0 0 0,0 1 1,0-1-1,0 0 0,0 0 0,0 0 0,0 0 0,0 1 0,0-1 0,0 0 0,0 0 0,0 0 0,0 0 0,0 0 0,1 0 1,-1 1-1,0-1 0,0 0 0,0 0 0,0 0 0,0 0 0,0 0 0,0 0 0,1 0 0,-1 0 0,0 1 0,38 26 601,183 111-648,408 241-319,-468-293 275,4-7 0,179 59 0,-312-127 84,-8-1 0,0-2 0,1-1 0,0-1 0,0 0 0,44 2 0,-69-8 4,1 0 1,-1 0-1,1 0 0,-1 0 0,0 0 1,1 0-1,-1 0 0,0 0 0,1 0 0,-1 0 1,1 0-1,-1 0 0,0 0 0,1 0 1,-1 0-1,0 0 0,1-1 0,-1 1 1,0 0-1,1 0 0,-1 0 0,0-1 1,1 1-1,-1 0 0,0 0 0,0-1 1,1 1-1,-1 0 0,0-1 0,0 1 1,0 0-1,1-1 0,-1 1 0,0 0 1,0-1-1,0 1 0,0 0 0,0-1 0,0 1 1,0-1-1,0 1 0,0 0 0,0-1 1,0 1-1,0 0 0,0-1 0,0 1 1,0-1-1,0 1 0,0 0 0,0-1 1,0 1-1,0 0 0,-1-1 0,1 1 1,0 0-1,0-1 0,-1 1 0,1 0 1,0 0-1,0-1 0,-1 1 0,-21-28 354,16 22-332,-545-532-26,-50 55 0,204 204 0,382 270 0,11 5 0,-1 1 0,1 0 0,-1 0 0,0 1 0,0-1 0,0 1 0,0 0 0,0 1 0,0-1 0,-9 0 0,12 3 0,6 4 0,19 20 0,35 28 0,-11-12 0,95 88-1365,15 12-5461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18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933 37 24575,'15'-3'0,"0"0"0,0 1 0,22 1 0,-6-1 0,1210-23 0,-1204 26 0,-16-1 0,0 0 0,0 2 0,36 8 0,-61-8 0,-14 1 0,-599 21 0,533-23 0,-788-9-517,145 1 124,701 6 431,5 1 202,0 0 0,-27 5 0,48-5-236,0 0 0,-1 0 0,1 0 0,0 0-1,0 0 1,0 0 0,-1 0 0,1 0 0,0 0-1,0 0 1,0 0 0,0 0 0,-1 0 0,1 0-1,0 0 1,0 0 0,0 0 0,-1 0 0,1 0-1,0 0 1,0 1 0,0-1 0,0 0 0,0 0-1,-1 0 1,1 0 0,0 0 0,0 0 0,0 1-1,0-1 1,0 0 0,0 0 0,0 0-1,0 0 1,0 1 0,0-1 0,-1 0 0,1 0-1,0 1 1,7 4 34,22 7-76,68 19 55,104 20 0,111 5-184,278 16-541,3-59 749,-560-14-41,6 0 0,-1-1 0,1-2 0,46-11 0,-76 11 125,-14 3 150,-20 2 125,-836 74-400,823-71 0,-424 49 0,6 28 0,434-76 0,8-2 0,1 0 0,-1 1 0,0 0 0,1 1 0,-16 8 0,29-13 0,0 0 0,-1 1 0,1-1 0,0 0 0,-1 0 0,1 0 0,0 0 0,-1 1 0,1-1 0,0 0 0,-1 0 0,1 1 0,0-1 0,0 0 0,-1 1 0,1-1 0,0 0 0,0 1 0,0-1 0,-1 0 0,1 1 0,0-1 0,0 0 0,0 1 0,0-1 0,0 0 0,0 1 0,0-1 0,0 1 0,0-1 0,0 0 0,0 1 0,11 8 0,23 2 0,-32-11 0,67 14 0,0-3 0,1-3 0,71-1 0,212-18 0,65-27 0,-303 22 0,179-51 0,-280 63 0,-8 3 0,0-1 0,0 0 0,-1 0 0,1 0 0,-1 0 0,1-1 0,8-6 0,-14 9 0,2-3 0,-7 0 0,-40-7 0,0 2 0,-86-4 0,78 9 0,-353-16 0,231 13 0,148 5-455,1-1 0,-31-6 0,28 0-6371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21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3052 24575,'12'-15'0,"-2"0"0,0-1 0,-1 0 0,8-18 0,24-74 0,-4 11 0,-28 76 0,2 0 0,0 1 0,0 0 0,24-27 0,-27 37 0,0 1 0,1 1 0,0 0 0,0 0 0,1 1 0,0 0 0,0 0 0,1 1 0,0 1 0,15-6 0,-5 4 0,0 2 0,0 0 0,1 1 0,38-2 0,90 9 0,-100-1 0,0-1 0,53-7 0,-76 2 0,0-1 0,0-2 0,-1-1 0,0-1 0,0-1 0,-1-1 0,0-1 0,-1-2 0,0 0 0,-1-2 0,38-33 0,-38 28 0,-2-1 0,-1-1 0,0-1 0,-2-1 0,-1 0 0,-1-2 0,-1 0 0,-1 0 0,-1-1 0,12-43 0,-12 21 0,-3-2 0,4-56 0,-1 10 0,-11 90 0,-1-1 0,1 1 0,0 0 0,6-13 0,-8 20 0,1-1 0,0 0 0,0 1 0,0-1 0,0 0 0,0 1 0,1-1 0,-1 1 0,0 0 0,1-1 0,-1 1 0,1 0 0,-1 0 0,1 0 0,-1 0 0,1 0 0,0 0 0,0 1 0,-1-1 0,1 0 0,0 1 0,0 0 0,0-1 0,0 1 0,0 0 0,2 0 0,19 2 0,-1 2 0,0 0 0,1 2 0,26 10 0,32 8 0,-68-21 0,1 0 0,-1-1 0,1-1 0,0 0 0,-1-1 0,16-2 0,-22 1 0,0 0 0,0-1 0,0 0 0,0 0 0,0-1 0,0 1 0,-1-2 0,1 1 0,-1-1 0,0 0 0,0 0 0,0-1 0,6-6 0,2-4 0,-1-1 0,-1 0 0,0-1 0,-2 0 0,1-1 0,-2 0 0,13-37 0,34-142 0,-16-14 0,4-19 0,-41 218 0,0 0 0,1 0 0,1 0 0,-1 1 0,2-1 0,10-16 0,-12 22 0,1 1 0,0-1 0,0 1 0,0 0 0,1 0 0,0 1 0,-1-1 0,2 1 0,-1 1 0,0-1 0,1 1 0,11-4 0,24-4 0,0 1 0,1 3 0,79-5 0,-48 6 0,89-13 0,-1-7 0,313-93 0,-337 75 0,153-52 0,-273 87 0,-18 9 0,0 0 0,1-1 0,-1 1 0,0 0 0,0 0 0,0-1 0,1 1 0,-1 0 0,0-1 0,0 1 0,0 0 0,0 0 0,0-1 0,0 1 0,0 0 0,1-1 0,-1 1 0,0 0 0,0-1 0,0 1 0,0 0 0,0-1 0,0 1 0,-1 0 0,1-1 0,0 1 0,0 0 0,0-1 0,0 1 0,-2-2 0,0 0 0,0 0 0,0 0 0,0 0 0,-1 0 0,1 1 0,0-1 0,-1 1 0,-4-2 0,-126-63 0,-256-89 0,325 135 0,-2 3 0,0 3 0,-1 2 0,0 4 0,-1 3 0,-92 3 0,147 4 0,23-1 0,0 1 0,257 39 0,497 63 0,-358-76 0,-400-27 0,1-1 0,0 0 0,0 1 0,0 0 0,0 1 0,11 4 0,-16-6 0,-1 1 0,1 0 0,-1 0 0,1 0 0,-1 0 0,0 0 0,0 0 0,1 0 0,-1 0 0,0 0 0,0 1 0,0-1 0,0 0 0,0 1 0,-1-1 0,1 1 0,0-1 0,-1 1 0,1-1 0,-1 1 0,1 0 0,-1-1 0,0 1 0,0 0 0,1-1 0,-1 1 0,-1 0 0,1-1 0,0 4 0,-3 10 0,0 1 0,-1-1 0,-1 0 0,0 0 0,-9 17 0,-41 73 0,50-97 0,-29 50 0,-3-3 0,-2 0 0,-2-3 0,-2-1 0,-3-3 0,-91 77 0,104-99 0,-10 7 0,0 2 0,-51 57 0,110-108-1365,7-8-5461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23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0 361 24575,'460'-92'0,"-14"-27"0,-250 65 0,-152 42 0,179-44 0,-174 46 0,-1 2 0,79-1 0,-117 9 0,1 0 0,-1 1 0,0 0 0,1 0 0,-1 2 0,0-1 0,0 1 0,0 0 0,17 10 0,-21-9 0,1 0 0,-1 0 0,0 1 0,-1 0 0,1 0 0,-1 1 0,0-1 0,0 1 0,-1 0 0,0 1 0,0-1 0,0 1 0,-1-1 0,3 9 0,2 7 0,-2 1 0,0 0 0,-2 0 0,0 0 0,-2 1 0,0 26 0,-12 147 0,5-142 0,1-15 0,-2 60 0,6-91 0,0 0 0,1 0 0,1 1 0,-1-1 0,1 0 0,1 0 0,0 0 0,4 9 0,-5-14 0,1 0 0,0 0 0,-1 0 0,2 0 0,-1 0 0,0-1 0,1 0 0,-1 1 0,1-1 0,0-1 0,0 1 0,0 0 0,0-1 0,1 0 0,-1 0 0,1 0 0,-1-1 0,1 1 0,6 0 0,5 0 0,0 0 0,0-1 0,0-1 0,28-2 0,24-7 0,0-2 0,67-20 0,131-51 0,39-11 0,-293 90 0,5-1 0,0 0 0,0 1 0,29-2 0,-43 5 0,1 0 0,-1 0 0,1 0 0,-1 0 0,1 1 0,-1 0 0,1-1 0,-1 1 0,1 1 0,-1-1 0,0 0 0,1 1 0,-1 0 0,0 0 0,0 0 0,0 0 0,-1 0 0,1 0 0,0 1 0,-1-1 0,1 1 0,-1 0 0,3 4 0,-1 2 0,0-1 0,0 1 0,-1 1 0,0-1 0,-1 0 0,2 19 0,0 61 0,-3-63 0,-3 112 0,2 67 0,1-191 0,1 1 0,0 0 0,0-1 0,8 22 0,-9-32 0,1 0 0,0 0 0,-1 0 0,1 0 0,0-1 0,1 1 0,-1-1 0,1 1 0,0-1 0,-1 0 0,1 0 0,1 0 0,-1-1 0,0 1 0,1-1 0,-1 0 0,1 1 0,0-2 0,-1 1 0,8 2 0,1-2 0,0-1 0,0 0 0,1-1 0,-1 0 0,0-1 0,1 0 0,-1-1 0,22-6 0,312-98 0,-235 67 0,181-39 0,-274 74 0,1 2 0,0 0 0,0 1 0,0 1 0,0 0 0,31 6 0,-45-5 0,1 0 0,-1 1 0,0 0 0,1 0 0,-1 0 0,0 1 0,0 0 0,-1 0 0,1 0 0,-1 0 0,7 6 0,-8-5 0,0 0 0,0-1 0,-1 1 0,0 0 0,1 0 0,-1 0 0,-1 1 0,1-1 0,-1 0 0,1 1 0,-1-1 0,-1 1 0,1-1 0,0 1 0,-1 9 0,-1 4 0,-1 0 0,-1 0 0,0 0 0,-1 0 0,-9 22 0,-40 89 0,42-103 0,-47 94 0,-6-2 0,-4-3 0,-118 150 0,-292 284 0,347-401 0,107-116 0,1 0 0,-36 69 0,53-77-1365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25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3621 1 24575,'47'177'0,"-19"-64"0,64 165 0,93 85 0,32-17 0,-15-23 0,-190-304 0,-5-9 0,-1 1 0,0 0 0,-1 0 0,0 0 0,6 19 0,-11-29 0,0 0 0,0 0 0,0 0 0,0 1 0,0-1 0,0 0 0,0 0 0,0 0 0,0 1 0,-1-1 0,1 0 0,-1 0 0,1 0 0,-1 0 0,1 0 0,-1 0 0,1 0 0,-1 0 0,0 0 0,0 0 0,1 0 0,-1 0 0,0 0 0,0 0 0,0-1 0,0 1 0,0 0 0,0-1 0,0 1 0,0 0 0,0-1 0,-2 1 0,-4 2 0,-1-1 0,0 0 0,-14 3 0,15-4 0,-315 35 0,55-8 0,259-27 0,-153 29 0,140-25 0,0 1 0,1 1 0,0 1 0,0 0 0,-28 18 0,44-23 0,0 0 0,0 0 0,0 0 0,0 0 0,0 0 0,1 1 0,0 0 0,0-1 0,0 1 0,0 1 0,0-1 0,1 0 0,0 0 0,0 1 0,0 0 0,1-1 0,-1 1 0,1 0 0,0 0 0,0-1 0,1 1 0,-1 0 0,1 0 0,0 0 0,1 0 0,-1 0 0,1 0 0,0 0 0,0-1 0,2 7 0,11 31 0,1 0 0,33 61 0,8 22 0,-55-123 0,0-1 0,-1 1 0,1 0 0,0 0 0,-1 0 0,1-1 0,-1 1 0,0 0 0,1 0 0,-1 0 0,0 0 0,0 0 0,0 0 0,-1 0 0,1 0 0,-1 3 0,0-4 0,-1 0 0,1 0 0,0 0 0,0 0 0,-1 0 0,1 0 0,-1 0 0,1 0 0,-1-1 0,1 1 0,-1 0 0,1-1 0,-1 1 0,0-1 0,1 0 0,-1 0 0,0 1 0,1-1 0,-1 0 0,-2-1 0,-57 1 0,1-2 0,-106-19 0,106 12 0,-237-40 0,-41-6 0,0 26 0,322 29 0,-102 2 0,106-1 0,0 0 0,0 1 0,0 1 0,1 0 0,-1 1 0,1 0 0,-17 8 0,26-11 0,0 1 0,0-1 0,0 1 0,0-1 0,0 1 0,0 0 0,0-1 0,0 1 0,1 0 0,-1 0 0,1 0 0,-1 0 0,1 1 0,0-1 0,0 0 0,0 1 0,0-1 0,0 0 0,1 1 0,-1 4 0,0 1 0,1 0 0,1 1 0,-1-1 0,2 0 0,1 9 0,-1-9 0,-1 1 0,1-1 0,-2 1 0,0 14 0,0-19 0,-1 0 0,1-1 0,-1 1 0,-1-1 0,1 1 0,0-1 0,-1 1 0,0-1 0,1 1 0,-1-1 0,-1 0 0,1 0 0,0 0 0,-1-1 0,0 1 0,1 0 0,-1-1 0,0 0 0,0 1 0,0-1 0,-1 0 0,1-1 0,0 1 0,-1-1 0,1 1 0,-7 0 0,-7 2 0,0 0 0,-1-2 0,0 0 0,-24-1 0,32-1 0,-420-3 0,1 0 0,1 35 0,416-30 0,-91 16 0,93-15 0,1 0 0,0 0 0,0 0 0,0 1 0,0 1 0,1 0 0,-1 0 0,-10 8 0,18-11 0,-1 0 0,1 0 0,0 0 0,-1 0 0,1 0 0,0 0 0,0 0 0,0 0 0,0 0 0,1 0 0,-1 1 0,0-1 0,1 0 0,0 1 0,0-1 0,-1 0 0,1 1 0,1-1 0,-1 0 0,0 1 0,0-1 0,1 0 0,0 1 0,1 2 0,2 9 0,1-1 0,1 0 0,8 12 0,-5-7 0,118 216 0,-98-189 0,2-1 0,72 78 0,-94-113 0,-18-23 0,7 11 0,-236-314 0,181 249 0,-4 2 0,-100-84 0,149 140 0,8 8 0,0-1 0,0 0 0,0 0 0,1 0 0,-1-1 0,1 1 0,0-1 0,-5-7 0,9 4-1365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2:47:51.8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27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562 2883 24575,'3'-24'0,"1"1"0,1-1 0,11-29 0,0-2 0,186-913 0,-198 938 0,-1 13 0,0-1 0,-1 1 0,-1-1 0,-1 1 0,-1-1 0,-3-26 0,3 42 0,1 0 0,-1 0 0,0 0 0,0 0 0,0 1 0,0-1 0,0 0 0,0 0 0,0 1 0,-1-1 0,1 0 0,-1 1 0,1-1 0,-1 1 0,1 0 0,-1 0 0,0-1 0,0 1 0,0 0 0,1 0 0,-1 1 0,0-1 0,0 0 0,0 1 0,0-1 0,-1 1 0,1 0 0,0-1 0,0 1 0,0 0 0,0 0 0,-3 1 0,-8 0 0,0 1 0,0 0 0,-1 1 0,-11 4 0,12-3 0,-166 56 0,-46 11 0,223-70 0,-1 0 0,0-1 0,1 1 0,-1-1 0,0 0 0,1 1 0,-1-1 0,0 0 0,0-1 0,1 1 0,-1 0 0,0-1 0,0 0 0,-2 0 0,4 0 0,0 0 0,0 0 0,0-1 0,0 1 0,0 0 0,0 0 0,1-1 0,-1 1 0,0 0 0,1-1 0,-1 1 0,1-1 0,-1 1 0,1 0 0,0-1 0,-1 1 0,1-1 0,0 1 0,0-1 0,0 1 0,0-1 0,0 1 0,1-1 0,-1 1 0,0-1 0,1 1 0,0-2 0,4-20 0,1 1 0,2 0 0,0 1 0,11-23 0,51-82 0,-60 108 0,172-265 0,-156 245 0,-22 32 0,14-27 0,-17 33 0,-1 0 0,0 0 0,0 0 0,0 0 0,0-1 0,0 1 0,0 0 0,0 0 0,0 0 0,0 0 0,0-1 0,0 1 0,0 0 0,0 0 0,0 0 0,0 0 0,0 0 0,0-1 0,0 1 0,0 0 0,0 0 0,-1 0 0,1 0 0,0-1 0,0 1 0,0 0 0,0 0 0,0 0 0,0 0 0,0 0 0,0 0 0,-1 0 0,1-1 0,0 1 0,0 0 0,0 0 0,0 0 0,0 0 0,-1 0 0,1 0 0,0 0 0,0 0 0,0 0 0,0 0 0,-1 0 0,1 0 0,-13 1 0,-16 8 0,27-9 0,-125 47 0,-149 43 0,275-89 0,-8 1 0,-1 0 0,0 0 0,0-1 0,0 0 0,-17 0 0,25-2 0,0 1 0,0 0 0,0-1 0,0 1 0,0-1 0,1 0 0,-1 1 0,0-1 0,0 0 0,1 0 0,-1 0 0,0 0 0,1-1 0,-1 1 0,1 0 0,-1-1 0,1 1 0,0-1 0,0 1 0,-1-1 0,1 0 0,0 1 0,0-1 0,1 0 0,-1 0 0,0 0 0,1 0 0,-1 1 0,1-1 0,-1 0 0,1 0 0,0 0 0,0 0 0,0 0 0,0-3 0,1-15 0,0 1 0,2-1 0,8-37 0,25-60 0,-28 92 0,120-296 0,-58 156 0,-60 140 0,-1-1 0,-1 0 0,5-28 0,-11 41 0,-1 0 0,0 0 0,0 0 0,-2 0 0,1-1 0,-2 1 0,0 0 0,-4-17 0,-23-54 0,31 87 0,0-1 0,0 0 0,1 1 0,-1-1 0,1 0 0,-1 0 0,6 2 0,2 3 0,95 76 0,209 156 0,-218-172 0,143 73 0,-207-125 0,-22-11 0,1 1 0,-1 1 0,0 0 0,15 11 0,-25-17 0,1 0 0,-1 0 0,0 0 0,0 0 0,0 1 0,0-1 0,0 0 0,0 0 0,1 0 0,-1 0 0,0 1 0,0-1 0,0 0 0,0 0 0,0 0 0,0 0 0,0 1 0,0-1 0,0 0 0,0 0 0,0 0 0,0 1 0,0-1 0,0 0 0,0 0 0,0 0 0,0 1 0,0-1 0,0 0 0,0 0 0,-1 0 0,1 0 0,0 1 0,0-1 0,0 0 0,0 0 0,0 0 0,-10 8 0,-15 4 0,20-10 0,-41 21-1365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29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3313 2308 24575,'-27'-176'0,"10"56"0,-40-172 0,38 213 0,-50-126 0,60 182 0,-2 0 0,0 1 0,-25-37 0,32 53 0,0 1 0,0 0 0,-1 0 0,1 0 0,-1 0 0,0 1 0,-1 0 0,1 0 0,-1 0 0,1 1 0,-1 0 0,0 0 0,-1 0 0,1 1 0,0 0 0,-1 0 0,1 0 0,-1 1 0,-7 0 0,0 1 0,0 1 0,0 1 0,1 0 0,-1 1 0,1 0 0,-21 9 0,-77 39 0,84-37 0,-90 47 0,-25 13 0,140-73 0,1 0 0,-1 0 0,1-1 0,-1 1 0,0 0 0,1-1 0,-1 1 0,0-1 0,0 0 0,0 0 0,1 1 0,-1-1 0,0 0 0,-3-1 0,4 0 0,0 1 0,0-1 0,0 0 0,0 0 0,0 0 0,0 0 0,0 0 0,0 0 0,1 0 0,-1 0 0,0 0 0,1 0 0,-1-1 0,1 1 0,-1 0 0,1 0 0,-1-1 0,1 1 0,0 0 0,0-3 0,-45-165 0,36 144 0,-1 1 0,-1 0 0,-1 0 0,-25-36 0,17 36 0,0 1 0,-1 0 0,-1 2 0,-1 0 0,-1 2 0,-1 0 0,0 2 0,-1 1 0,-54-24 0,-16 0 0,-160-41 0,188 61 0,-222-74 0,-339-158 0,528 207 0,-76-35 0,133 57 0,-77-52 0,112 68 0,4 4 0,-1 0 0,1-1 0,0 0 0,0 0 0,1-1 0,-1 1 0,1-1 0,0 0 0,0 0 0,-3-7 0,4 1 0,3 10 0,-1-1 0,1 1 0,0 0 0,-1-1 0,1 1 0,-1 0 0,0 0 0,1-1 0,-1 1 0,0 0 0,0 0 0,0 0 0,1 0 0,-1 0 0,0 0 0,0 0 0,-1 0 0,1 0 0,0 1 0,-2-2 0,-99-60 0,98 64 0,4 6 0,7 14 0,-6-18 0,239 616 0,-229-593 0,-6-16 0,0 1 0,0-1 0,1 0 0,0 0 0,1 0 0,0-1 0,16 17 0,-23-26 0,0-1 0,1 0 0,-1 1 0,0-1 0,1 0 0,-1 1 0,0-1 0,1 0 0,-1 1 0,0-1 0,1 0 0,-1 0 0,1 0 0,-1 1 0,1-1 0,-1 0 0,0 0 0,1 0 0,-1 0 0,1 0 0,-1 0 0,1 0 0,-1 0 0,1 0 0,-1 0 0,1 0 0,-1 0 0,1 0 0,-1 0 0,1 0 0,-1 0 0,0-1 0,1 1 0,0-1 0,0 0 0,-1 0 0,1 0 0,-1 0 0,1 0 0,-1 0 0,1-1 0,-1 1 0,0 0 0,1 0 0,-1 0 0,0-1 0,0-1 0,-3-38 0,-8-12 0,-3 0 0,-2 1 0,-35-79 0,-88-141 0,97 200 0,-15-27 0,57 98 0,-1 1 0,1-1 0,-1 1 0,1-1 0,0 1 0,0-1 0,-1 1 0,1-1 0,0 0 0,0 1 0,-1-1 0,1 0 0,0 1 0,0-1 0,0 1 0,0-1 0,0 0 0,0 1 0,0-1 0,0 0 0,0 1 0,1-1 0,-1 1 0,0-1 0,0 0 0,0 1 0,1-1 0,-1 1 0,0-1 0,1 1 0,-1-1 0,0 1 0,1-1 0,-1 1 0,1-1 0,-1 1 0,1-1 0,-1 1 0,1 0 0,-1-1 0,1 1 0,-1 0 0,1-1 0,0 1 0,-1 0 0,1 0 0,-1 0 0,2-1 0,4 1 0,-1-1 0,1 1 0,0 0 0,9 1 0,-5-1 0,72 6 0,0 4 0,-1 4 0,0 3 0,-1 3 0,107 44 0,-151-48 0,-25-11 0,-1 0 0,1-1 0,14 4 0,-16-7 0,-9-1 0,0 0 0,0 0 0,0 0 0,0 0 0,0 1 0,0-1 0,0 0 0,0 0 0,-1 0 0,1 0 0,0 0 0,0 0 0,0 0 0,0 0 0,0 0 0,0 0 0,0 0 0,0 0 0,0 0 0,0 0 0,0 1 0,0-1 0,0 0 0,0 0 0,0 0 0,0 0 0,0 0 0,0 0 0,0 0 0,0 0 0,0 0 0,0 0 0,0 0 0,0 0 0,0 1 0,0-1 0,0 0 0,0 0 0,0 0 0,0 0 0,0 0 0,1 0 0,-1 0 0,-7 6 0,0 1 0,-7 8 0,-1-1 0,-1-1 0,-29 20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31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240 231 24575,'26'-8'0,"0"2"0,0 1 0,37-2 0,82 4 0,-100 2 0,845 40 0,-846-34 0,-44-5 0,0 0 0,0 0 0,0 0 0,0 0 0,0 0 0,0 0 0,1 0 0,-1 0 0,0 0 0,0 0 0,0 0 0,0 0 0,0 0 0,0 0 0,1 0 0,-1 0 0,0 0 0,0 0 0,0 0 0,0 1 0,0-1 0,0 0 0,0 0 0,0 0 0,1 0 0,-1 0 0,0 0 0,0 0 0,0 0 0,0 1 0,0-1 0,0 0 0,0 0 0,0 0 0,0 0 0,0 0 0,0 0 0,0 0 0,0 1 0,0-1 0,0 0 0,0 0 0,0 0 0,0 0 0,0 0 0,0 0 0,0 1 0,0-1 0,0 0 0,0 0 0,0 0 0,0 0 0,0 0 0,0 0 0,0 1 0,-1-1 0,1 0 0,0 0 0,0 0 0,0 0 0,0 0 0,0 0 0,0 0 0,0 0 0,0 0 0,-1 0 0,1 0 0,0 1 0,-13 6 0,13-7 0,-50 24 0,-78 24 0,-61 9 0,152-47 0,-1000 230 0,1021-238 0,-18 7 0,34-9 0,0 0 0,0 0 0,0 0 0,-1 1 0,1-1 0,0 0 0,0 0 0,0 0 0,0 0 0,0 0 0,0 0 0,0 0 0,0 0 0,0 1 0,-1-1 0,1 0 0,0 0 0,0 0 0,0 0 0,0 0 0,0 0 0,0 1 0,0-1 0,0 0 0,0 0 0,0 0 0,0 0 0,0 0 0,0 0 0,0 1 0,0-1 0,0 0 0,0 0 0,0 0 0,0 0 0,0 0 0,0 0 0,1 1 0,-1-1 0,0 0 0,0 0 0,0 0 0,0 0 0,0 0 0,0 0 0,0 0 0,0 0 0,0 1 0,1-1 0,-1 0 0,0 0 0,0 0 0,0 0 0,0 0 0,0 0 0,0 0 0,1 0 0,-1 0 0,0 0 0,0 0 0,0 0 0,0 0 0,0 0 0,0 0 0,1 0 0,-1 0 0,14 5 0,116 26 0,544 107-355,9-53 0,-582-79 355,1-3 0,184-21 0,-276 16 9,0 1 4,0 0 1,1-1 0,-1-1-1,0 1 1,0-2 0,-1 1-1,14-8 1,-15 3 150,-14 2 4,-21-2 71,19 7-218,-563-93-21,427 74 0,-174-23 0,-319-48 0,605 86 0,18 4 0,0-1 0,1-1 0,-1 0 0,-15-7 0,29 10 0,-1 0 0,1 0 0,0 0 0,0 0 0,-1 0 0,1 0 0,0 0 0,0 0 0,0-1 0,-1 1 0,1 0 0,0 0 0,0 0 0,0 0 0,-1 0 0,1-1 0,0 1 0,0 0 0,0 0 0,0 0 0,0-1 0,0 1 0,-1 0 0,1 0 0,0-1 0,0 1 0,0 0 0,0 0 0,0-1 0,0 1 0,0 0 0,0 0 0,0-1 0,0 1 0,0 0 0,0 0 0,0-1 0,0 1 0,0 0 0,0 0 0,1 0 0,-1-1 0,0 1 0,0 0 0,0 0 0,0-1 0,0 1 0,0 0 0,1 0 0,-1 0 0,0 0 0,0-1 0,0 1 0,1 0 0,-1 0 0,0 0 0,0 0 0,0 0 0,1-1 0,-1 1 0,0 0 0,0 0 0,1 0 0,-1 0 0,0 0 0,0 0 0,1 0 0,-1 0 0,23-9 0,-20 8 0,361-92 0,-287 77 0,393-80 0,250-57 0,-689 146 0,-18 4 0,-1 1 0,1-2 0,0 0 0,-1 0 0,23-12 0,-35 15 0,0 1 0,1 0 0,-1 0 0,0 0 0,0-1 0,1 1 0,-1 0 0,0 0 0,1-1 0,-1 1 0,0 0 0,0 0 0,0-1 0,1 1 0,-1 0 0,0-1 0,0 1 0,0 0 0,0-1 0,0 1 0,0 0 0,1-1 0,-1 1 0,0 0 0,0-1 0,0 1 0,0-1 0,0 1 0,0 0 0,0-1 0,-1 1 0,1 0 0,0-1 0,0 1 0,0 0 0,0-1 0,0 1 0,0 0 0,-1-1 0,1 1 0,0 0 0,0 0 0,-1-1 0,1 1 0,0 0 0,0 0 0,-1-1 0,1 1 0,0 0 0,-1 0 0,1 0 0,0-1 0,0 1 0,-1 0 0,1 0 0,-1 0 0,1 0 0,0 0 0,-1 0 0,0 0 0,-27-11 0,27 11 0,-60-16 0,-74-8 0,-69 0 0,170 21 0,-754-33 0,602 32 0,143 1 0,42 1 0,8-1 0,12-2 0,67-4 0,159 4 0,-222 6 0,369 15 0,-269-3 0,141 31 0,-230-36-273,0 1 0,-1 2 0,0 2 0,33 17 0,1 9-6553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32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595 0 24575,'37'40'0,"2"-2"0,46 35 0,-39-36 0,432 344 0,-335-280 0,233 125 0,-348-211 0,-5-2 0,1-1 0,1 0 0,0-2 0,0-1 0,39 9 0,-52-18 0,-14-5 0,-22-8 0,-825-369-119,616 271-65,-512-234-226,718 334 410,0-2 0,-1 3 0,-39-11 0,56 20 96,9 5 123,13 14 167,-8-14-374,62 75-12,98 94 0,88 53 0,87 35 0,-268-214 0,1-4 0,3-3 0,84 33 0,-148-69 0,0 1 0,1-1 0,0 0 0,0-1 0,0 0 0,0-1 0,0 0 0,18 1 0,-16-7 0,-14-4 0,-19-12 0,-419-298 0,351 257 0,-290-194 0,-14 24 0,371 221 0,19 9 0,5 3 0,32 19 0,-15-9 0,601 393 0,-457-293 0,-139-96 0,15 12 0,2-1 0,54 24 0,-84-48 0,-13-10 0,-19-18 0,13 17 0,-298-437 0,282 409 0,14 16-1365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3T15:31:46.01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23 177 8355,'-14'-11'11,"5"2"0,9 0 0,9 1 0,5-5 1,3-5-682,-1-8 1,0-8 0,0-14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3T15:31:57.37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16 1 8226,'-9'0'4136,"2"0"-4064,22 7 1,-10-5-20,11 3 0,-4 4 0,4 0 0,-1 1-29,-5 1 1,5-7 1,-6 3 73,7-7 1,-6 5-38,1 1 1,-6-1-30,6-5 1,-2 2-1,3 1-5,-1 3 1,-6 1-1,6-4-17,2 3 1,-4 4-1,1-3-20,3 2 1,-4-5-1,1 1 17,3-3 0,-4 0 8,1 3 1,1-3-8,5 3 1,-5 2-4,-1-1 1,-1 1 0,4-4-2,-2 3 1,-6 1 0,6-4 30,1 3 1,-3-1-11,2-5-5,-1 7 15,6-5 1,-5 5 0,-2-5 12,-2 3 0,0-3-21,-1 3 1,-3 3 0,6-1 0,0 0-24,0 0 0,-4-2 1,4-3-1,0 2-19,0 1 0,-4 0 0,4-3-6,-2 3 0,6-3 35,-3 4 1,5 1-2,1-2 0,0 6 0,0-6-4,0-1 0,-5-1 0,-1 1-11,3 1 1,1 0 0,0-3 1,-3 4 1,3-5 0,-5 6 15,0 1 0,5-7 0,-5 7 1,0-1 0,5-6 0,-5 7 26,0-1 1,5-4-24,-3 8 0,3-7 0,1 3-2,-5 0 0,5-5 0,-7 5-6,1 0 0,6-5-3,-5 3 1,3-2 0,-1 1-34,-1 1 0,0 1 0,3-4 41,-3 3 0,-3-3 0,-2 3 9,4-3 1,3 0-1,-1 1 1,-1 2-4,2-1 1,1-2 0,2-2-14,0 0 1,0 2-14,0 3 0,0-3 30,0 3 0,0-3-6,0-2 0,0 5 1,0 1-8,0-3 0,-5-1 0,0 0-18,1 3 0,2-3 0,2 3 4,0-3 1,0 3-1,0 1 1,-1 1 0,-3-4-1,-1 3 20,1-3 1,-3-1 0,2 0 2,1 3 1,3-3-1,1 5-21,0 0 1,0-5-1,0 3 1,-2-1 10,-3 1 0,3-3 0,-3 3 1,3-3-3,2-2 0,0 5 1,0 1-8,0-3 0,0 4 1,0-1-8,0-3 0,0 5 0,0-3 0,0-2 1,0 5 0,0-3-1,-1 0 1,-5 2 1,5-5 0,-5 5 8,5 0 0,1-5 0,0 5-6,0 0 1,0-3 0,0 5 11,0-2 0,-2 0 0,-2-3 0,-1 1-12,2-1 0,-4 3 0,1 0-4,3 2 0,-1-4 0,1 4 2,-3-2 0,-4-1 0,3-5-10,-2 5 0,0-5 22,-2 5 1,4 1 14,7-2 0,-2 2 0,-1-3-12,-2 1 1,-6 1-11,6-6 0,-1 5-11,6 0 1,-5 2 0,0-1 1,-6-4 6,6 3 0,-1 2 1,5 0-4,-5 2 1,5-4 4,-5 6 0,5-6 2,1 6 1,-2-6 0,-2 4-4,-1-1 0,0-1 1,5-4-3,0 3 0,-6 1 0,1-4 10,2 3 0,-4 1-10,1-2 1,1 2-1,5 6 4,0-3 0,-5-4 0,-1 3 2,3-2 1,1 3 0,0-2-5,-3 0 1,3-4 0,-3 3-9,3 0 1,-3-5 0,0 5 3,1 0 0,-3-5 0,2 3-8,1-3 0,-3 4 0,2-1 4,1-2 1,-5 1-1,0 0 4,1 1 1,1 2 1,7-2 1,-6-3-2,1 4 1,-6-3 0,6 1 0,1 1 1,-3 0-2,2-5 1,-6 2 13,6 3 1,-6-3 0,6 4 1,2-5 0,-6 1 0,0 2-14,0 1 1,-3 0 6,6-5 7,-6 0-8,10 0 8,-5 8 0,7-7-7,0 5 1,-5 1 0,-1-2 0,-4 2 16,4-1 0,-4-5 1,3 7 14,-2-1 0,5-4-43,-1 8 1,3-8 0,0 5-1,-1-3 14,-2 0 0,-6 1 0,6-6-16,1 0 0,-3 5 0,2 0-12,1-1 1,1-1 0,-1 1 8,-1 1 1,0 1-1,3-5 6,-4 5 0,-1-4-4,-3 3 1,3-1 0,7-1-7,0 2 1,-6 1 0,-1-4 0,0 1 17,0 2 1,-4 1 0,6-6 7,2 0 0,-4 5 6,1 1 0,1-1 1,5 0-7,0 1 1,-5-1-9,-1-5 0,-4 2-9,4 3 1,1-3-1,5 3 0,-5-3 1,-2 0-1,0 1-11,0 3 0,-4-1 9,6-5 1,-1 2 6,6 3 0,-5-3-1,0 3 0,-1 2-1,6-1 0,-5-1 1,0-5 1,0 2-4,5 3 1,-6-3-1,1 3 1,-6-3 2,6-2 0,-6 5 2,6 1 1,0 1 9,5-2 1,-6-3 0,1 3 0,0 2-14,5-1 1,-2 1-1,-1-3 11,-3 1 1,-4 0-1,4-3-4,3 3 1,-4-3 0,0 5-3,-2 0 0,5-3 10,-1 7 0,-2-8 0,1 3-4,3-5 0,-4 5-7,2-1 0,-6 6 0,6-6-4,1-1 1,-3 3-8,2-2 1,-2 2-1,3-3 2,-1 1 1,-6 0 36,6-5 0,-6 6 1,6-1-5,1-1 1,-3-3 0,0 1-15,-2 4 1,6-5-16,-3 5 1,-1 1 11,2-2 0,0 1-36,5-6 0,-6 5 33,1 0 1,-6 1 0,4-5-2,-2 5 0,6-4 0,-4 5-7,0 0 0,0-5 1,-4 3-3,6-3 1,-2-1-1,1 3-35,3 1 0,-4 1 29,1-6 1,-1 1 2,2 5 1,3-4 3,-3 3 1,-2 2 22,1-2 1,-1 3 0,4-5-17,-2 2 0,-6 1-6,6-6 0,-6 0 0,4 2-14,-2 3 10,5-3 1,-4 7 2,2-4 0,5-3 0,-5 3 0,-1 2 0,2-1 0,-2 1 24,1-2 12,5-3 1,-6 7-17,7-4 0,-6-3 6,1 3 1,-6-3-20,6-2 1,0 5-11,5 1 0,-6-1-3,1-5 1,-2 2 0,3 1 1,-1 3 1,-5-1 9,4-5 1,1 5-5,5 1 1,0-1 1,0-5 1,0 2-8,0 3 1,0-3-2,0 3 1,-5-3 1,0-2 1,-1 5 7,6 1 1,-5-1-4,0-5 1,-6 0 85,6 0 34,-8 0-34,4 0 342,-7 0-1902,0 0 1,7 0 0,4 0-227,3 0 1,2-14 0,1-4 0</inkml:trace>
  <inkml:trace contextRef="#ctx0" brushRef="#br0" timeOffset="1578">5003 1989 6212,'0'-16'0,"0"0"0,-1 0 44,-5 0 0,4 5 0,-3 1 1,2-1-1,-1 0 105,-1 0 0,-8 8 0,4-4 69,0 0 0,-3 3 1,5-5-25,-2 2 0,3 0 8,-4 2 1,-1-3 0,-3-4 63,3 1 0,2 6-80,4-6 1,3 1-29,-3-6 1,3 5 376,2 0-119,0 8-21,0-5-259,0 8 1,2 2-53,3 4 0,-1-3 0,6 6 0,1 0 1,0 0 12,-1 3 0,1 1 0,5-1 0,-2-1-12,-3 1 1,3 3-1,-3 1 1,3 0-30,2 0 1,-5-2 0,0-1 0,-1-3-49,-1 3 1,4-4-1,-6 0 1,0-1-46,0 1 0,4 2 0,-4 3 36,2-3 0,-6 3 0,5-5 0,-3 2-4,0 0 0,1-6 1,-5 4-2,5-2 0,-4 0 0,5-3 29,0 1-155,-5 0 0,7-5 111,-4 0 243,-3 0-71,5 0-49,-7 0-152,0 0 1,-6 2-1,-1 2 1,-2 1 69,-3-1 0,3-3 0,-2-1 0,-1 0 4,-2 0 1,-2 6-1,0-1-12,-1-1 0,0-3 0,-3 1 0,-3 2 0,-2 1 196,-4-1 0,-1 3 0,-2 0 0,2 0-60,3 0 0,-1 4 0,4-4 0,1 2-2,0 3 0,2-3 0,5 0 1,0-2-26,0-3 1,0 3-1,0-2-69,-1-1 1,3-1-489,4 3 1,1-4 194,3 3 0,6-3-1823,0-2 0,15-15 0,9-2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3T15:32:18.65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14 2705 6116,'0'7'853,"-1"-2"-363,-4-5 1,3-1-279,-2-3 1,2 1-74,2-6 0,0 1 0,0-5-14,0 0 0,0 5 0,0-1-27,0-1 0,5-1 1,0-2-17,-2 0 0,3-1 0,1-1 1,-1-3 18,0 3 0,1 1 0,-4 1-34,2 0 0,1-1 1,-3-2-1,2-1 1,0 2 23,1 0 0,-3-2 0,5 0 0,-2 2-79,-2 1 1,2-1-1,-1 0 1,0-2-3,1 1 1,-5 2 0,6 0 0,-2-2-8,-1-1 0,3 0 0,-4 3 0,2-2 23,-2-1 1,0-4 0,0 3 0,2-2 40,-2-3 1,4 3 0,-3-1-1,1-1-13,1 3 0,-4-6 0,4 4 0,-1-2-4,0 2 1,4-3 0,-4 4-1,0-1-52,1 0 0,-3 1 0,5-2 0,-1 4 6,-4 0 1,3 2 0,1-4-1,-1 0-22,0 0 0,4 3 1,-4-4-1,1 0-7,-1 1 1,4-4-1,-4 4 1,0-1 21,1-1 0,2 5 0,-2-4 0,-1 0 9,0 1 1,1-4 0,-4 4-1,3-2 17,2 1 0,-5 6 1,4-4-1,-3 2 4,1 0 1,1 0 0,-2 3 0,0-2 0,0-1 0,2-4 1,0 4-1,1 0-11,-1-2 1,0 4 0,-2-5-1,0 0 2,0 0 1,2 3 0,0-4 0,1 0-25,-1 1 1,0-4 0,-3 2 0,4 0-12,1 0 1,-5-2-1,3 4 1,-1 0-17,0 3 1,4-1 0,-2-1 0,-1 1 21,0 0 0,1-1 0,-4 3 0,2-1 2,-2 2 1,3-1 0,-1 1 0,0-2 7,1 1 0,-3-3 0,5 2 0,-1 0 5,-4-1 0,3 4 1,1-5-1,-1 2-37,0 0 1,4-4 0,-4 4 0,1 0 18,-1-2 1,0 5 0,-3-3 0,4 3-95,1 1 0,-4-4 0,4 0 50,-1 2 0,-2 5 1,-4 3 1,4 1 1,-3-4 24,2 1 0,-1 2 1,1-1 14,0-2 1,6-1-1,-4-2-1,2 0 0,-5 0 0,4 2 14,-1 2 1,-4-2 13,2 2 1,0 0 0,-1-1-131,2 1 41,-1 6 50,-4-2 45,7-1 0,-6 3-9,4-5-3,3 5 1,-5-7-3,7 5 0,-5-3-6,4 4 299,-6-1-199,4 5-51,-7 0 302,0 0 1,1-4-394,4 0-102,-3 0 1,5 4 88,-2 0 65,-3 0 36,4 0-36,-6 0 1,2 0-8,3 0 1,-2 0 0,5 1-2,-2 3 0,0-2 2,-1 2 1,-2-3 0,5 1 15,-1 2 0,-1-2-15,-1 2 0,-2 1-3,6 0 0,-5 0 1,2-2-24,0 2 1,-2 3 0,3-2-25,0 1 1,2-3 0,-2 3 19,1-1 0,-4 0 22,6-2 0,-5-1 17,4 5 0,-4-4-6,5 5 0,-7-5 0,3 3 1,-1 0-3,0 0 0,1-2-3,-1 3 0,-2 1-5,7 4 1,-7-5-1,3-1-17,0-1 1,-4-1-11,3 0 1,1-2 19,-1 5 0,1-5 0,-1 1 14,-3-2 1,9-1 2,-7 3 1,3-2 19,-2 2 1,-4-1 80,4 1 0,3-3-63,1 4 1,4-4-50,1-1 0,-4 0-53,0 0 22,-1 0 1,4-1 7,-4-4 0,-1 4 27,-3-3 0,-2 2 13,7 2-7,-7 0 1,3 0-5,-6 0 0,2 0 30,3 0 1,-2 0 32,6 0 1,1 0-54,4 0 1,-1-1-1,-2-2 7,-1-1 0,-1 0 0,5 4-33,1 0 0,-6 0 0,1 0-18,1 0 1,-3 0 25,1 0 0,1 0 6,4 0 0,-4 0 0,-1 0 0,-4 0 1,3-2 3,-2-2 1,1 3 13,-3-4 0,0 4-10,5 1 1,1 0 0,2-2-45,-2-2 0,-2 3 7,-3-4-5,3 4 0,1 1 26,1 0 146,-7 0 207,10 0-67,-12 0-82,6 0-203,-7 0-222,0 0 350,0 6 0,0-3-40,0 5 0,0-4-207,0 5 96,0-6 63,0 2-13,0 1 4,0-5-7,0 5 33,0-6 140,0 0-118,0 6 1,0-3 46,0 5 2,0-5-107,0 3-116,0-6-4,0 0 107,0 5 1,0 2 15,0 6 1,-5 0 17,0 0 0,0-5 1,5 1-27,0 1 0,0-3-6,0 1 0,0-3 0,-1 2 0,-3 0-15,0 0 1,-1-3 5,5 5 1,0-1 0,0 5 4,0 0 0,0 0 1,0-1-1,0 1 1,0 0 0,0 0 0,0-1 1,0 1 1,0 0 0,0 4 0,0 0-12,0-1 0,0-6 0,0-2 4,0 2 0,0 1 6,0 2 1,0 0 0,0 0 7,0-1 0,0-3 1,0 0 29,0 0 1,5 3-1,-1 1-21,0-1 0,-3-3 0,-1-1-3,0 2 0,0-3 0,2 1 0,1-1-9,2 0 1,0-3-7,-5 4 0,0-3 1,1 2 53,4-1 0,-4 3 0,4 0-7,-3 2 0,-2 4 1,1 0-36,4 2 1,-3 2 0,3-4 0,-4 2-1,-1-1 5,0-2 0,0 3 0,0 0 1,0 0-8,0 2 0,0-5 0,2 3-16,3-3 1,-4 3-1,4 0 1,-4 0-1,-1 0 4,0 0 1,2 0 0,1-4 0,2 0-2,-2 0 1,-1-1 0,-2 1 2,0 0 1,5 1 0,-1 2 0,-1 1 9,-1-2 1,3 0-1,0-3 1,-1 1-6,3 0 0,-6 0 0,6 1 0,-3 1 5,1 2 0,2 1 1,-4-6-1,2 1 6,-2 0 1,0 0-1,0-1-4,2 1 1,1 0 0,-3 0-6,2-1 0,0-3-6,-5 0 1,1-7-1,3 4-1,0 0 2,1-5 1,-5 6 39,0-3 1,2 2 0,1 4-18,2-1 0,-1-1-24,-4 5-32,0-6 58,0-1 85,0-6-91,0 0 0,0 5 0,2 2 0,1 2 8,2-1 0,0-3 1,-5 3-1,0 2 0,0 2 1,1-1-26,4-3 0,-3 4 1,3-4-1,-4 4 0,-1 0 1,0 1-1,0 0-8,0 0 0,0 0 0,2-1 4,2 1 0,-2 0 1,3 0-1,-4-1 1,-1 1 1,0-4 0,0-1-33,0 2 1,2 0 0,1 0 38,2-1 0,0-5 35,-5 4 1,0 1-31,0 4 0,0-1 1,0 1-17,0 0 1,0-5 0,0 1-23,0 1 0,0-3 0,1 0 17,4-1 0,-3 4 1,2-2 1,-2 4 1,-2 0-1,0 1 10,0 0 1,5 0 0,0-1 0,-2 1 3,-2 0 0,-1 0 1,0 0-1,0-1-4,0 1 1,0 0 0,2 0-3,3-1 0,-4 3 0,4 0 0,-2 2 0,0-1 0,2-2 0,0-1 1,-5 0 3,0-1 0,1 0 1,3-2 27,0-2 1,1 1-22,-5 3 1,5 1-10,0 0 1,0 0 0,-5 0-12,0-1 0,4 1 0,1 0-2,-2 0 1,-1-1 0,-2 1 7,0 0 1,5-4 0,-1-1 0,0 2 1,-3 1 1,-1-2-1,2-1 0,2 2 1,-2 2-1,3 0 0,-4-3 1,-1-1-3,0 2 0,5-3 7,0 2 0,0 0-4,-5 3 1,0-3 27,0-1 0,1-5-26,4 1 0,-3-1-1,2 2 0,-2-3-3,-2 7 0,0-1 3,0 5 1,0-4 0,2-2 26,2-2-17,-2 5 1,4-7-12,-6 6 1,0-1-3,0 5 0,0-4 1,0-1 6,0 2 0,2 0 0,1 0 3,2-2 0,0 1-8,-5 4 1,0-5 0,0 1-2,0 1 0,1-5 0,2 1 1,2 0 0,0-3-6,-5 5 1,0-4 1,0 5 1,2-6-1,1 2-12,1 1 0,1-3 2,-5 5 1,0-3-17,0 3 1,2-4 0,3 5 0,-4-5 28,4 5 0,-3-5 6,-2 4 0,0 1 1,1 2-8,4-2 1,-4 2-27,4-2 1,-3-2-44,-2 1 0,0-3 56,0 3 1,0-4-1,1 3 18,4-1 1,-3 4-1,3-1 3,-4 2 1,-1-3-36,0 1 0,0-5-55,0 5 83,0-6 18,0 2-7,0-5 0,2 0 3,3 0 0,-4 2 42,4 2-33,-4-3-81,-1 5 0,0-5-58,0 4 66,0-4 165,0 5 76,0-6-308,0 0 99,0-6 59,0 5 1,2-5 1,3 6 1,-4-1-27,4-4 1,-3 3-1,-2-7 4,0-1 0,1-1-22,4-2 0,-3 0-11,2 0 0,-2 5 2,-2-1 0,0 1 12,0-5 0,0 5-1,0-1 0,2 2 1,1-3-1,2 1 1,-1 5-1,-4-4 0,0 3-1,0-3 1,0-1-1,0-3 1,0 3 0,0 1 0,0 3 0,0-3 0,0 4 0,2-5-6,3-1 0,-4 3 0,4-1 0,-3-2 1,-2-2 0,0-1-1,1 1-1,4-1 1,-3 0-1,2 0 4,-2 1 1,-2 3 0,0 1 34,0-2 1,0 3 2,0-2 1,0 5-32,0-5 0,0 5 1,0-5-3,0 0 0,0 1 1,0 0-5,0-2 1,0 3-7,0-2 1,0 5 0,0-4 5,0-2 1,0 3 0,0-2-7,0-1 0,0-1 0,0-2 7,0 0 0,0 0 0,0 1 6,0-1 0,0 0 0,0 0 19,0 1 0,0 3-4,0 1 0,0 3-10,0-3 0,0-1 0,0-4-12,0 1 0,0-1 0,0 0-2,0 0 0,0 1 0,0-1 19,0 0 1,0 4 35,0 1 0,0 4-19,0-5-39,0 6 0,0-4-22,0 3 0,0 1 1,0-5 0,0-1-19,0-4 0,0 5 31,0-1 0,0 1 1,0-5-11,0 0 0,0 5 0,0-1 1,0-1 2,0-1 1,0-2 0,0 0 21,0 1 1,0-1 0,0 0-9,0 0 1,0 5 0,0-1 30,0-1 1,0 3-1,0-1 1,0-2-16,0-2 0,0 4 0,0-1-7,0-1 1,0-1-3,0-2 0,0 1 64,0-1 120,0 6-136,0-5 1,0 9-147,0-5 1,0 4 46,0-5 0,0 1 25,0-5 0,0 4 21,0 1 1,0-1 24,0-3 1,0 3-61,0 1 1,0-1 16,0-4 0,0 0 1,0-1-1,0-1 5,0-2 1,0 0 0,0 4-1,0 0 16,0 0 1,0 1 0,0-1 65,0 0 1,0 4 98,0 1-239,0 5 67,0-3 1,0 5-7,0-3 1,0 1 6,0-6 1,0 5 100,0-4-32,0 5-223,0-3-31,0 6 164,0 0 25,0-6 0,5 4 51,0-7 45,-1 6-58,-4-2-207,0 5-111,0 0 146,7 0 161,-6 0 4,6 0 1,-6-5 0,4 1-3,4 1 1,-2 0 0,-1 1-31,1-3 1,-4 1-1,5 3-27,-2-4 0,0 4 15,-1-3 1,-2 2 0,5 1-12,-1-3 0,-1 2-5,-1-2 1,-2 2-27,6 2 0,-4 0 44,5 0 1,-5-1 32,4-3 0,1 2-15,4-2 0,-5 3 0,-1-1 39,-1-2 0,4 3-33,-2-4 1,-1 4-45,2 1 0,-5 0 0,3-2-36,-2-2 0,0 3-23,-1-3 77,3 2 1,6 2 2,1 0 47,-7 0-35,4 0 1,-9 0 8,7 0 1,-7-1-1,4-2-5,-1-1 1,-3-1-6,7 5 0,-7 0 6,9 0 0,-10 0-1,11 0 1,-10 0-9,7 0 0,-6 0-29,6 0-9,-7 0 24,10 0 0,-10 0-22,6 0 1,-4 0-4,5 0 34,-7 0 0,5 0 0,-5 2 10,2 2 0,1-3-39,-1 4-18,-3-4-6,10-1 62,-4 0 1,2 4 16,-1 1 1,-4-1 0,5-4 1,-6 0-11,6 0 0,-5 0-4,4 0-47,1 0 1,-1 0 22,1 0 76,-7 0 1,5 0-38,-3 0-6,-4 0 1,7 0-60,-3 0 7,-3 0 32,4 0 27,-6 0 7,0 0-1,6 0-16,-4 0-7,11 0 140,-12 0 1,7 4 0,-5 2-33,2 1 0,0 1 1,-5 5-41,0 0 0,0 0 0,0 0 1,0-1-30,0 1 0,0 0 1,0 0-1,0-1-20,0 1 1,1 0 0,3 0-1,0 0-21,0-1 1,-3 1-1,-1 0 1,0 0 34,0-1 1,0 1 0,0 0 15,0 0 1,0 1 0,0 2-15,0 1 1,0 0 0,0-3 0,0 3-2,0 4 0,0 3 0,0 2 1,0-1-5,0 1 0,0-1 1,0 1-1,0-2-7,0-3 0,0 2 0,0-6 0,0-1-4,0-2 0,0-6-61,0 1 59,0-6-30,6 2 1,1-6-46,2-3 53,-2 2 43,-7-3 0,4 6-24,1 3 17,0-2 1,-3 3-4,2-5 1,0 2 9,5 2 0,-6-1 0,2 6 12,-3 0 1,-1 3-1,2 1 1,2 1-19,-2 3 0,-1-3 0,-2 3-2,0-3 1,0-1-66,0 0-30,6 0 0,-3-5 53,7 1 1,-5-7 0,3 4-41,-2 0 0,0-3 48,-1 5 1,-2-5 13,7 1 0,-5-2-31,4-2 1,1-2 1,4-2 0,-1 1 0,-2-4 1,-3 0-22,-2 0 0,1 4 0,-4-3 37,1 1 1,6 2-1,-4-4-13,2 1 0,-3-2-26,5 3 43,-7 1 22,3 4 0,-4 0 3,3 0 0,1-1 0,5-2 0,-1-2-11,1 3 0,0-1 0,0 0 0,-2-1-4,3 1 1,-1 0 0,0 0 0,-2-1-68,2 1 1,-3 2 0,2 1 39,1 0 1,2-5 0,1 1-51,0 1 0,1 1 0,-1-1 8,0-2 0,1-5 4,-1 2 0,-1 1-41,-4-2 204,4 6 1,-12-4-61,4 3 1,-3 1 0,-4-4 0,-1 0-43,-2 0 1,-6-2-1,2-3-11,-4-1 0,3 4 0,1 1 15,-2-2 1,3 3 0,-2 0 53,-1 1 1,5-4-46,1 2 0,2 1 1,0-2 7,-2-1 0,0 3 0,5-2-41,0 0 1,0 1 0,0 0-70,0-2 1,2-1 0,1-2-31,2 0 1,1 0 84,-1 1 1,-4 3 3,4 1 154,-3 5-92,-2-3 1,0 7-19,0 4 0,0 2 72,0 6-98,0-1-188,0-5 155,6-1 28,-4-6-1,4 0 0,-4 0 1,1-1 104,2-4 0,-1 3-69,-4-7 1,2 5-19,3-5 1,-4 1 0,6-5-26,-1 0 0,-4 0 0,4 1 1,-1-1 13,-1 0 1,3-4 0,-4 0 0,2 1-6,-2 2 0,3-3 0,-1-1 0,-2-1 1,-1 1 1,3 1-1,-1 3 6,0-3 0,-3 2 65,-1-2 0,0 7-61,0 2 1,0 4 0,0-5-33,0-1 0,5-1 0,0-3 0,-2-2 29,-2-1 0,-1-1 0,0 2 0,0-1-2,0 1 1,0 1 0,0-1 0,0-1 9,0 1 0,0 2 0,0 1 1,0 1 28,0-1 1,0-4 0,0 0 0,0 1-5,0 2 1,0 1 0,0 1 1,0-1 0,0 0-36,0 0 1,0 0 0,0 1 6,0-1 0,0 4 0,0-1 1,0-2-7,0-4 1,0-1 0,0 3 0,0-2 14,0-1 1,0-4 0,0 2 0,0 1 14,0 0 0,0-4 0,0 5 0,0 0-14,0-1 0,0 4 0,0-4 0,0 3 12,0-2 0,0 3 0,0-3 0,-1 2 0,-4 3 0,3-1 0,-2 0 0,2 0-8,2 1 1,-1-1 0,-3 0-1,0 0-20,0 0 0,3-4 1,1 0-1,0 0 13,0-1 0,0-2 0,0-6 0,0 1-25,0-1 0,0 1 0,0-1 0,0 2 11,0 3 0,0 1 0,0 4 0,0-1 8,0 2 0,0 5 1,0 1-1,0-1 3,0-1 0,0 2 0,0 1 0,0-2-4,0-1 1,0-2 0,0 0 0,0-1-1,0-3 0,0 3 0,0-3 0,0 2-8,0 3 1,0-1 0,0 0 0,0 0-29,0 1 0,0-3 0,0 0 1,0-2 23,0 1 1,0-2 0,0 1-5,0 1 0,0 2 74,0 1 140,0 6-231,0 1 1,0 1-19,0-4 0,0 2 0,1-2 1,3 0-17,0-3 0,1-5 0,-3-1 1,1-1-40,2 1 1,-1 1 0,-4 4 232,0 0 136,0 0-69,0 6-118,0 2-279,0 5 0,0-2 78,0-2 0,0 1 39,0-5 1,0 3 188,0-3-19,0 5 0,0 3 0,-1 9 0,-2 2-53,-2 2 0,0 1 0,5 1 1,0 3 4,0-3 1,0 4 0,0-2-22,0-2 1,0-1 0,0-1-29,0 0 0,0 0 1,2-2 26,2-2 1,-2 2-1,3-3 7,-4 4 1,-1 1 0,0-1-1,2 1-13,3 0 0,-4 4 1,4 1-1,-3 1 8,-2-1 0,5 4 0,-1-4 0,1 2 2,1 3 0,-4-1 1,4 1-1,-1-2-4,0 2 0,1 0 0,-3-1 0,2-2-2,-2-1 0,1 2 1,-1-2-1,1-1 1,0 0 1,-1 4-1,0-4 1,2 1 2,-2-1 0,0 3 0,0-4 0,2 0 2,-2 2 0,4-3 0,-3 5 0,0 0 2,-3-1 1,-1 4 0,2-1-1,1 4-9,2 3 1,-1-1-1,-4-2 1,0 2-1,0 1 0,5-1 1,0-2-1,-2 2-11,-1 1 0,3-5 1,-1-4-1,1 1-1,1-2 1,-4 2 0,4-5 0,-1-1-8,0-2 1,1-1-1,-3 0 1,2-1 1,-2 1 1,-1 0-1,-2 0 1,0 0 3,0-1 0,2 2 0,1 2 0,2 3 5,-2 0 1,-2-2 0,-1 5 0,0 0 2,0 3 1,2-4-1,1-1 1,2-2-9,-2-2 1,3 2-1,-1-1 5,-2-1 0,4-2 1,-3-1-12,0 0 1,-1-1 0,0 1 0,2 1-3,-2 3 1,-2-1 0,-1 4 0,0 0 5,0 0 0,0 1 1,0 4-1,0 0 3,0-4 0,0 3 0,0-4 1,0 1 2,0 0 0,5-5 1,0 1-1,-2-3-11,-1-1 0,3 0 0,-1 0-10,0-1 1,-1 1 0,0 0 0,2 0 9,-2 0 0,-2 1 1,-1 1-1,2 4 3,3 1 1,-4 1 0,4 4 0,-3 1-1,-2 0 1,0 3 0,0 1 0,1-3 15,4-4 0,-3 0 0,2-6 1,-2-2-26,-2-1 0,5-5-41,0-1 0,1 0 41,-1 0 0,-4 3 0,4-2-5,-3 2 0,-2 2 0,0 0 0,0 0 18,0-1 0,0 3 1,0 0-1,0 2 18,0-1 0,0-2-61,0-1 1,0 0 25,0-1 0,0-3 1,0-1 11,0 2 0,0-3 0,0 2-58,0 1 1,1-4-112,4-2 132,-3 3 0,4-4-1,-6 5 61,0 1-94,0-2 27,0 4 0,0-8 1,0 6 1,0-5 333,0 4-175,0 1-244,0 4 113,0-6 1,0 0 66,0-3 1,0 3 0,0 6-22,0 0 0,0 0 1,0-1 53,0 1 1,0 0-93,0 0 1,0-5-16,0 1 0,5-5 33,-1 4 0,1-3-58,-5 3-211,0 1 86,0-2 25,0-1 129,0-6 192,0 0-158,7 0 1,-4 0-21,6 0 0,-4 0 1,5-2-19,1-2 1,-3 1 8,1-6 1,1 5-52,4-4 1,-4 5 0,-1-1 19,2 2 1,-3 2 39,2 0 0,-6 0 0,4-1 14,-1-3 0,4 2 4,-2-2 1,-1 2-7,2 2 0,-5-4-63,4 0 0,-4 0 41,5 4 1,-6 0 0,6 0 56,-7 0-31,10 0 0,-5 0 1,6 0 1,-4 0-36,-1 0 0,-4 0-12,4 0 70,1 0 1,4 0-32,0 0 0,1 0 11,-1 0 0,0-2 0,1-2 0,-1 3-53,0-4 0,1 0-38,-1 0 55,0 1 1,1 4 23,-1 0 1,-5 0 14,1 0 1,-5 0-5,4 0 0,-1-1 0,3-2-8,-1-1 0,-5-1-3,4 5 1,1 0-9,4 0 1,-5 0 0,1 0-32,1 0 1,-3 0 29,2 0 0,-6 0 5,6 0 1,-1 0 10,6 0 0,-6 0-3,1 0 0,-1 0-3,6 0 0,-6 0-2,1 0 0,-6 0 0,6 0 0,0 0 0,4 0 0,-5 0 0,1 0 0,-5 0-6,4 0 1,-4 0-1,5 0 0,-1 0 1,5 0 0,-6 2 1,-1 1 0,-1 1 1,2 2 4,6-2 0,-4-3 0,-1 3-3,2-2 1,-3-2-10,2 0 1,-5 4-8,4 0-32,1 1 49,4-5 0,-4 0 2,-1 0 0,-4 4 1,4 0 1,-4 0-5,5-4 0,-5 0-36,4 0 0,-4 0 28,4 0 0,-4 0-9,5 0 0,-1 0-21,6 0 1,-6 0 16,1 0 18,-7 0 0,5 0-13,-4 0 52,-2 0 8,4 0 0,-4-4-1,3 0 0,-4-2-43,4 2 1,-2-2 9,2-2 1,-3-4-40,4 11 35,-6-10 0,5 4 3,0-6 1,-1 4-5,-4 1 1,2-1 11,3-4 1,-4 5 50,4-1-86,-3 7 1,-2-6-20,0 4 0,0 1 1,0-5 23,0-2 0,0 3 1,0-2-71,0-1 125,6-1 1,-4 3 216,2-1-201,-2 6-236,-2-3 122,0 6 1,0-1 57,0-3 1,0 1-6,0-6 0,0 1 19,0-5 1,0 5 131,0-1-52,-6 1-85,4 1 32,-4 1-80,6 6 1,0-2-20,0-2 1,0-3 43,0-6 0,0 5 0,0-1 10,0-1 0,0 3 0,-2 0-6,-3 1 0,4-3 47,-4 0 35,3 3 1,2 1-84,0 5-9,0 0-77,0-6 1,0-1 68,0-6 0,0 5 25,0-1 1,0 5-1,-1-3-4,-4 1 0,3 0 56,-2 2 0,2 1-18,2-5 0,-2 5-66,-2-1 1,2 1 8,-3-1 1,4-4 15,1-4 1,0-1 0,0 0 6,0 0 1,0 5 0,0-1 9,0-1 0,-2 3 1,-3-1 0,4 3 10,-4-3-18,3 5 0,2-8 0,0 2-23,0-2 0,0 2 0,0 1 10,0-2 1,0-1 0,0-2 9,0 0 1,-4 0-1,-1 0 9,2 1 0,1-1-6,2 0 0,0 0-6,0 1 1,0 3 0,-1 2-5,-4 1 1,3-4 0,-3 2 0,4-3 1,1-2-1,0 0 1,0 0-4,0 0 0,0 1 1,0-1-1,-2 0 9,-3 0 0,4 1 1,-4-1 7,4 0 0,1 0 0,0 0-3,0 1 0,0-1 0,0 0 0,0 0 0,0 1 0,0-5 0,0 0-1,0 1 1,0 2 0,0 1 22,0 0 1,-2 2 0,-1 1 0,-2 1-17,2-1 1,1-1 0,2-2 0,0 1 8,0-1 1,0 0 0,0-1 0,0-2 3,0-1 1,-5-4 0,1 2 0,1 1-14,1-1 0,2 1 0,0 2 1,0-1 1,0 2 1,0 1 0,0 1-1,-2 1 9,-2 4 1,2-3 0,-3 2-14,4-2 0,1-2 0,0 0 7,0 0 0,0 1 0,0-1-18,0 0 1,0 0 0,0 1 0,-2-1 2,-3 0 0,4 0 0,-4 0 0,3 1 5,2-1 1,0 0 0,0 0 0,0 1 7,0-1 1,0 0-1,0 0 1,0 0-9,0 1 0,0-1 0,-1 0-6,-4 0 1,3 5 0,-2-1 1,2 1-13,2-5 0,0 0 1,0 0-3,0 1 1,0 3 0,0 1 0,0-2 10,0-2 1,0 0 1,0-1 0,-2 1 0,-1 3 14,-2 0 46,1 6-66,4-3 0,0 5-18,0-3 0,0-3 19,0-6 0,0 0 0,0 0 12,0 1 1,0-1 0,0 0 16,0 0 1,0 1-1,0-1-10,0 0 1,0 4-1,-2 1 2,-3-2 1,4-1 64,-4-2-89,3 6 1,2 0-49,0 2 1,0 3-1,0-7 1,0-1-7,0-1 0,0-2 0,0 0 0,0 0 20,0 1 1,0-5 0,0 0-1,0 1 41,0 2 1,0 1 228,0 0-112,0 6 13,0 1-107,0 6-173,0 0 1,0 6 189,0 3 1,0 2 0,0 3 0,0 2 7,0 1 1,0 6 0,0-2 0,0 3-38,0 2 0,0-1 0,0-1 4,0-2 1,0 0 0,0-3 0,0-1 0,0 1 8,0-4 0,0-1 1,0-1-7,0 0 0,0 0 0,0-1 0,0 1-8,0 0 0,0 0 0,0 0 0,0-1-12,0 1 1,5 0-1,0 0 1,-2-1-2,-1 1 0,-2 1 0,1 2 0,2 1-1,2-1 0,5-2 0,-5-1 0,-1-2-14,3-2 1,-6 2 0,6-3 23,-1 4 1,-4 1 0,4-1 6,0 1 0,-4 0 0,3 0-4,-4-1 0,1 1 1,1 0-1,2 0-2,-2 0 1,-1-1-1,-2 1 1,0 0-11,0 0 1,4-1 0,1 1 0,-2 0 0,0-2 1,1-1-1,0-1 3,0 1 0,-3-3 0,-1 1 2,0 2 0,2 0 0,1 0 0,2-1-7,-2 1 0,-2-3 1,-1 1 7,0 2 0,5 1 1,0 2-1,-2 0 0,-1-4 0,-2-1 7,0 2 0,5 1 1,-1 2 28,-1 0 0,-1 0 1,0-1-15,2 1 1,-2 0 0,3 0-9,-4 0 0,-1-1 1,2 1-1,1 0 3,2 0 0,0-1 0,-5 1-7,0 0 1,0 0 0,1-1 0,2 1-15,2 0 1,0 0-1,-3 0 9,2-1 0,-2 1 1,3 0-1,-2-2 9,2-2 1,-4 2 0,4-2 0,-2 2-5,2 2 1,-3-5 0,2 1 0,-1 1-4,2 1 1,-3 2-1,3 0 1,-2-1-11,2 1-1,-4 0 1,4 0 0,-4 0 0,4-1 1,0 1 14,-2 0 0,4-5 4,-3 1 0,3-2 0,-4 3 0,2-2 14,-2 2 1,-2-3 0,-1 2 0,2 1-5,3 1 1,-4 2 0,4 0 0,-3 0-34,-2-1 0,0-3 0,1-2-70,4-1 0,-3-1-1,2 0 5,4-4 128,-6 5 30,4-6-67,-6 0 0,2 0 12,3 0 0,3 0 0,6-2-10,0-2 1,-4 1 0,-1-4-51,2 1 1,2-4 36,1 2 1,1 1-21,-1-2 0,0 5 1,1-4 0,-1 5 1,0-2 0,1 4 1,-6 0 0,1-2 18,1-1 0,-3-1 0,1 4-4,2-3 0,2 2-1,1-2 0,-1 1 0,-2 0-17,-1-1 1,-6 0 7,6 4 0,0 0-6,4 0 1,0 0 0,0 0-8,1 0 1,-6 0-1,1-2-22,1-2 1,2-2-1,-1-4 15,-2 2 1,-2 4 84,-3-5 54,-4 6-52,6-2-44,-7 5-79,0 0 1,4 1 48,1 3 20,0-2 1,1 3-2,-4-5 102,4 0 69,-6 0-97,0 0 1,0-5-55,0-4 1,-5 2 0,1-1-13,0-2 1,3 3-1,1-2-10,0-1 1,-5 3-13,0-2 1,1 5 15,4-4 0,0-1 0,0-4-24,0 1 1,-5 3 0,0 1 0,2-2 2,1-2 0,2 0 0,0-1-2,0 0 0,0 0 1,0 0-1,-1 2-8,-4 3 0,3-4 0,-2 4 0,2-4 4,2 0 0,0-1 0,0 0 0,0 0 8,0 0 1,0-4 0,-2 0-1,-1 0 3,-2-1 0,1 2 1,4-5-1,0 0 0,0 1 1,-5-3 0,0 5 0,2-1 10,1 1 1,2-5-1,-1 3 1,-2 0-6,-2 3 1,0-1-1,5 1 1,0 1 24,0 2 1,-2 1-1,-1 0 1,-1 1-20,0-1 0,3 0 1,1 0-1,0 1-2,0-1 1,0 0 0,0-1 0,0-2 1,0-1 0,0-4 1,0 4-1,0 0-5,0-2 1,0 5 0,0-3 0,0 3-3,0 1 0,-5 0 0,0 1 0,2-1 2,1 0 1,2-1 0,0-2 0,0-1-7,0 2 0,0-1 1,0 0-1,0-1 6,0 2 0,0-4 0,0 1 1,0-1-1,0 1 0,0-5 0,0 2 0,0-3 3,0-2 1,0 1 0,0-1 0,0-1-8,0-3 1,0-1 0,0-4 0,0 2-2,0 2 0,0-3 1,0 4-1,0 2-4,0 1 0,0-2 1,0 2-1,0 5 0,0 2 1,0-2 0,0 4-1,0-1 35,0 1 1,0-3-1,2 2 41,3-1 0,-4 5 0,4-2-19,-3 3 0,-2 5-41,0 1 0,0 3-29,0-3 0,0 4 0,1-5 10,4-1 1,-3 3 0,2-2 4,-2 0 1,-2 1 0,0 0-3,0-2 1,0 3 0,0-2 0,0-1-33,0-1 0,5-2 1,0 1 15,-2-1 0,-2 4 1,-1 1 14,0-2 1,0-2 48,0 0 1,0-1 163,0 0 83,0 6-323,0 1-76,0 6 257,0 0-2,0-5-193,0 3-13,0-3 118,0 5-2500,0 0 0,13-6 0,3-1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4:29:40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24575,'33'11'0,"-4"-2"0,-10-5 0,-10-1 0,-4 1 0,23 3 0,-1 1 0,11 1 0,-20-6 0,-9 1 0,-5-1 0,-2-2 0,3 2 0,26 4 0,0 3 0,28 3 0,-18-3 0,7-1 0,-16-3 0,-1 2 0,-11-3 0,-4 1 0,17 3 0,18 0 0,23 5 0,-8-4 0,-10-2 0,-20 0 0,-10-2 0,-5 0 0,-8-3 0,-5-1 0,-5-1 0,5 3 0,4 1 0,4 4 0,1-2 0,-8-2 0,-2 1 0,-2-4 0,4 4 0,-1-2 0,0 1 0,-4-3 0,1 6 0,8 5 0,3 5 0,6 1 0,0-1 0,0-2 0,8 3 0,-6-3 0,-2-3 0,-12-6 0,6-1 0,15 6 0,16 2 0,12 4 0,-5-7 0,-17-2 0,-13-6 0,-14-1 0,2 2 0,0 0 0,-2-1 0,3 1 0,-8-2 0,3 0 0,2-1 0,-11-1 0,4 0 0,-1 1 0,3 1 0,4 2 0,-6-3 0,1 1 0,-5 0 0,3-2 0,11 6 0,-7-4 0,15 1 0,-6 0 0,9-1 0,3 5 0,-5-4 0,-4 3 0,-5-4 0,-1 2 0,3-1 0,10 0 0,4 2 0,9-1 0,2 1 0,3-1 0,-9 3 0,-7-5 0,0 6 0,2-2 0,15 2 0,-5-1 0,-1-3 0,-14 1 0,-6-3 0,-1 3 0,-8-3 0,3 4 0,-3-2 0,1 1 0,2 0 0,1-2 0,-2 1 0,-1 0 0,0 0 0,2 1 0,6 3 0,-6-4 0,-8 4 0,2-5 0,-7 0 0,23 6 0,-10-4 0,2 0 0,-8-3 0,-1-3 0,-2 2 0,4 2 0,-5 1 0,0-4 0,-1 1 0,-1-4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4:29:54.1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24575,'31'9'0,"-2"-4"0,5 4 0,-16-9 0,0 3 0,-13 0 0,5 4 0,-6 0 0,2-1 0,-3-3 0,3 2 0,1 1 0,3-1 0,-1 3 0,0-4 0,0 1 0,-1-3 0,1 3 0,-1-1 0,-2 6 0,9 2 0,2-1 0,8 2 0,0 3 0,-1-2 0,-5 4 0,-1-5 0,-12-5 0,-1-3 0,-5-2 0,4-2 0,1 8 0,4-5 0,-1 3 0,2-1 0,4 3 0,2 4 0,0-3 0,0 2 0,-6-6 0,-2-1 0,-3-1 0,0-3 0,4 3 0,3-1 0,7 3 0,4-2 0,3 2 0,3-1 0,-8 0 0,-6 0 0,-5-2 0,-3-1 0,-1 2 0,3-2 0,-5 2 0,4-4 0,-4 2 0,2 0 0,3 0 0,0 0 0,5 0 0,-5-1 0,-1 1 0,-5 1 0,4 1 0,1 1 0,2-2 0,-6-1 0,6 1 0,28 9 0,36 3 0,-15 0 0,4 0 0,1-4 0,-1-1 0,-8 2 0,-2-1 0,31 2 0,-36-3 0,-6 3 0,-15-4 0,-12-1 0,-12-5 0,-2-1 0,3 0 0,-1 1 0,9 0 0,-6 2 0,12 5 0,-8-4 0,16 5 0,4-3 0,6 3 0,6 4 0,-10-2 0,-1-1 0,-5-2 0,1 0 0,0 0 0,-4-2 0,2-1 0,-7-3 0,-2-1 0,-7 0 0,3 0 0,-1 0 0,5 1 0,0 1 0,9 3 0,10 1 0,-13 1 0,20 3 0,-16-1 0,11 1 0,-5 0 0,-7-5 0,-9-2 0,-3 0 0,-1-3 0,-2 2 0,7 0 0,-1 1 0,1 0 0,-2-1 0,2 1 0,-6-3 0,13 3 0,-10-1 0,0-5 0,-2 4 0,2-4 0,5 8 0,10-1 0,-9 2 0,2 1 0,-6 0 0,1 1 0,-4-5 0,-7-4 0,-2 2 0,10-2 0,1 9 0,10-4 0,-4 4 0,0-3 0,3 4 0,5-2 0,-3 0 0,1 0 0,-4-3 0,1 3 0,-8-5 0,9 6 0,-3-2 0,10 7 0,7-1 0,-3 1 0,0 1 0,-6-5 0,0 1 0,-3-2 0,2-2 0,-1 4 0,3-4 0,1 3 0,-2-3 0,-10-3 0,-2 0 0,-12-4 0,4 3 0,-3-1 0,0-1 0,-2-1 0,11 7 0,1-1 0,20 13 0,9-6 0,5 4 0,7 1 0,-6-3 0,-4 3 0,1-3 0,-9-3 0,-3 2 0,-1-1 0,-16-11 0,6 4 0,-14-10 0,1 3 0,4 6 0,-3-5 0,1 5 0,-2-4 0,6 7 0,26 3 0,3-1 0,13-1 0,-17-3 0,-10-2 0,-8 3 0,-5-1 0,-12-4 0,-1 0 0,-2 2 0,8 4 0,13 4 0,12 7 0,7-1 0,-5 1 0,-11-8 0,-12 1 0,-6-3 0,-3 3 0,4 1 0,1 2 0,-1-3 0,5 6 0,-4 0 0,2-1 0,-9-2 0,0-5 0,-6-2 0,0-3 0,-1 0 0,8-18 0,-6 10 0,6-13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4:29:56.6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301 0 24575,'5'27'0,"-1"0"0,1-7 0,-2-1 0,3 0 0,-4-2 0,1-1 0,-2-1 0,0-2 0,3 1 0,-2 1 0,2 2 0,-2-7 0,-1 3 0,-1-8 0,1 4 0,1-3 0,-1 0 0,2-3 0,2 5 0,0-2 0,0 4 0,-2-3 0,-2-1 0,0-1 0,4 2 0,-2 2 0,4 3 0,1 3 0,1-1 0,-1 0 0,-2-5 0,-2-4 0,-4-2 0,3 7 0,-2-3 0,2 5 0,-2-5 0,1 3 0,-2 0 0,1 6 0,-1-4 0,3-2 0,-3-4 0,1-3 0,3 11 0,3-1 0,4 6 0,-2-6 0,1-1 0,-8-4 0,2 1 0,-9-5 0,-28 5 0,-23 4 0,-25 7 0,3-1 0,23-4 0,19-8 0,23-4 0,4 1 0,-2 2 0,-2 6 0,-4-2 0,-6 8 0,8-8 0,-3 4 0,7-6 0,5-5 0,4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BBAB1-B6EF-FD49-978C-13A401D752DE}" type="datetimeFigureOut">
              <a:rPr lang="it-IT" smtClean="0"/>
              <a:t>27/10/22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9BBBC-91EC-784B-A6BC-FE49AD1D18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B0154E-BA5B-4272-A209-8C7AD7E04A96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86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FISICA DEI QUANTI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1FD5-4B55-4449-894B-49F221272A99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83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42BDDA-B801-5CF7-3576-436EDBEA5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C3E1FC0-79D5-9046-C372-C4A22DB48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BEDC25-FC45-E9FB-0A33-2A9B9AC6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DD53-14C7-484A-8ABC-B3C0A5FF0005}" type="datetimeFigureOut">
              <a:rPr lang="it-IT" smtClean="0"/>
              <a:t>27/10/22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BB0A03-3AD2-1C37-6130-F26C102C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E510E6-BE85-7D4B-75A4-D329956A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A66D-168D-9141-86FC-8034E8511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28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76F9B4-0B74-228B-3607-1BC19645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B45B52-88DF-9E89-DB4F-092E976A2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5CFA8A-5107-C207-9CAD-50876082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DD53-14C7-484A-8ABC-B3C0A5FF0005}" type="datetimeFigureOut">
              <a:rPr lang="it-IT" smtClean="0"/>
              <a:t>27/10/22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C3C6E1-BACF-86EF-DE49-9EF6A7B8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1D767E-27FD-3417-C650-E787F1627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A66D-168D-9141-86FC-8034E8511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53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9AD3716-D759-4F41-BF6D-AB8614A05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0FCDF5-67C4-977D-0C41-465F8260D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3D81E6-08E0-8203-E6DE-981278F6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DD53-14C7-484A-8ABC-B3C0A5FF0005}" type="datetimeFigureOut">
              <a:rPr lang="it-IT" smtClean="0"/>
              <a:t>27/10/22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3BFA73-3904-20DD-FE8D-2ADEA32A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2B170D-C213-19F2-B861-CADB6B54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A66D-168D-9141-86FC-8034E8511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00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009528-62B9-43E4-443C-276ADA25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A856E3-98BB-97FB-1B5E-BBD14C393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849FFC-D8CC-ED9F-8FB7-67E6047B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DD53-14C7-484A-8ABC-B3C0A5FF0005}" type="datetimeFigureOut">
              <a:rPr lang="it-IT" smtClean="0"/>
              <a:t>27/10/22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9C4B49-7ABC-7B61-34B8-3F982500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84DB4A-ED6A-968E-FFC6-EA99B41E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A66D-168D-9141-86FC-8034E8511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2B1FDD-158D-0BDC-C9B3-310D30C1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FB67A6-9FDD-2C3B-1234-C191C9EC9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7B37BA-4F76-7BD0-629B-9BC73C9E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DD53-14C7-484A-8ABC-B3C0A5FF0005}" type="datetimeFigureOut">
              <a:rPr lang="it-IT" smtClean="0"/>
              <a:t>27/10/22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328022-D292-6CF8-896C-259AA84F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D28522-2226-9F3D-9405-17BFC972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A66D-168D-9141-86FC-8034E8511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55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450E34-590D-4B9E-D31E-77D24337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ED4EE8-F0C9-D1D8-92A4-3B432C7CD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83B4C6-8497-3DAA-E42C-812323A96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020AEF-CE33-9A5D-51B9-9E21F0C6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DD53-14C7-484A-8ABC-B3C0A5FF0005}" type="datetimeFigureOut">
              <a:rPr lang="it-IT" smtClean="0"/>
              <a:t>27/10/22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5D9146-8E06-0A11-063A-ADB8A12A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6E2B7F-7DC5-6E27-AF00-FB75DAF7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A66D-168D-9141-86FC-8034E8511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03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AF10C5-921A-4337-EB38-0E4EAD21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958351-1F4D-C0E2-DBDB-EAAD59905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20410D-63E4-8CA6-6097-A30A3FFC6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D92DD3A-4BE7-2BF2-DF42-2A560F8DA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7B3D170-6EC8-0A41-EA70-66CC6F0F1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8BCD724-A99A-3A3E-D1F9-B040058C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DD53-14C7-484A-8ABC-B3C0A5FF0005}" type="datetimeFigureOut">
              <a:rPr lang="it-IT" smtClean="0"/>
              <a:t>27/10/22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C73509E-ED69-A6B1-96A8-9383C359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973E28-91AB-DC01-1C20-E52A98D4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A66D-168D-9141-86FC-8034E8511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00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269561-C8EE-7E0E-417F-5ECA294D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8CFC462-ED5C-09CF-7F6F-0622D5DD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DD53-14C7-484A-8ABC-B3C0A5FF0005}" type="datetimeFigureOut">
              <a:rPr lang="it-IT" smtClean="0"/>
              <a:t>27/10/22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0B946E-597D-C6EC-3A1B-FE3B7204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397E37D-AC28-B066-7195-DB5E2700F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A66D-168D-9141-86FC-8034E8511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95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21BA22B-36A4-56D6-4997-DF48012F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DD53-14C7-484A-8ABC-B3C0A5FF0005}" type="datetimeFigureOut">
              <a:rPr lang="it-IT" smtClean="0"/>
              <a:t>27/10/22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245476C-90CD-39FE-5CCF-4E1251497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C537D5-E276-FAE5-CB2A-8C8B9C1E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A66D-168D-9141-86FC-8034E8511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06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2B452-64CF-7EF7-42ED-7D5DD972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5638A1-1C1A-E025-6502-7B5D26384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6CB730-0DF2-36CE-DF3A-5DB47FBD7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7E9EB2-B4E8-6A1B-29C9-41B9E9D8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DD53-14C7-484A-8ABC-B3C0A5FF0005}" type="datetimeFigureOut">
              <a:rPr lang="it-IT" smtClean="0"/>
              <a:t>27/10/22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362F9A-A80E-0E7D-B650-527B6846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554885-F3C2-87FD-C62B-83B92E23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A66D-168D-9141-86FC-8034E8511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64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5A6F7C-E0BB-36F7-4ADD-072A6D449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6CDADFC-770C-6729-E3A0-F54BA6F20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82A166-3910-7803-856C-57FF60A44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424A55-8C4B-7B05-E1E5-A9AD78FF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DD53-14C7-484A-8ABC-B3C0A5FF0005}" type="datetimeFigureOut">
              <a:rPr lang="it-IT" smtClean="0"/>
              <a:t>27/10/22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3D56E3-E35F-CCAB-6749-283596F2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F5B564-96F5-1BD2-12A7-8612EE03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A66D-168D-9141-86FC-8034E8511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24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67C124D-F5C9-0730-8EA2-071AB74F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14CE19-A2EA-7B14-CBC7-416B62043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D4923F-7917-4F12-FC5B-330DEF5A6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3DD53-14C7-484A-8ABC-B3C0A5FF0005}" type="datetimeFigureOut">
              <a:rPr lang="it-IT" smtClean="0"/>
              <a:t>27/10/22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62C4E4-34E8-8A47-C7F3-31FA5C7A8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33AF39-4B2A-233F-386D-7020722B7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AA66D-168D-9141-86FC-8034E8511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70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cid:B25D01C0-A39D-4607-8A53-A61629EC1D4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customXml" Target="../ink/ink19.xml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customXml" Target="../ink/ink18.xml"/><Relationship Id="rId4" Type="http://schemas.openxmlformats.org/officeDocument/2006/relationships/customXml" Target="../ink/ink15.xml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25.xm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customXml" Target="../ink/ink20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NULL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2" Type="http://schemas.openxmlformats.org/officeDocument/2006/relationships/notesSlide" Target="../notesSlides/notesSlide2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customXml" Target="../ink/ink33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customXml" Target="../ink/ink24.xml"/><Relationship Id="rId24" Type="http://schemas.openxmlformats.org/officeDocument/2006/relationships/image" Target="NULL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customXml" Target="../ink/ink28.xml"/><Relationship Id="rId4" Type="http://schemas.openxmlformats.org/officeDocument/2006/relationships/image" Target="NULL"/><Relationship Id="rId9" Type="http://schemas.openxmlformats.org/officeDocument/2006/relationships/customXml" Target="../ink/ink23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32.xml"/><Relationship Id="rId30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2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6.png"/><Relationship Id="rId18" Type="http://schemas.openxmlformats.org/officeDocument/2006/relationships/customXml" Target="../ink/ink12.xml"/><Relationship Id="rId3" Type="http://schemas.openxmlformats.org/officeDocument/2006/relationships/image" Target="NULL"/><Relationship Id="rId21" Type="http://schemas.openxmlformats.org/officeDocument/2006/relationships/image" Target="../media/image10.png"/><Relationship Id="rId7" Type="http://schemas.openxmlformats.org/officeDocument/2006/relationships/image" Target="NULL"/><Relationship Id="rId12" Type="http://schemas.openxmlformats.org/officeDocument/2006/relationships/customXml" Target="../ink/ink9.xml"/><Relationship Id="rId17" Type="http://schemas.openxmlformats.org/officeDocument/2006/relationships/image" Target="../media/image8.png"/><Relationship Id="rId2" Type="http://schemas.openxmlformats.org/officeDocument/2006/relationships/customXml" Target="../ink/ink4.xml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50.png"/><Relationship Id="rId5" Type="http://schemas.openxmlformats.org/officeDocument/2006/relationships/image" Target="NULL"/><Relationship Id="rId15" Type="http://schemas.openxmlformats.org/officeDocument/2006/relationships/image" Target="../media/image7.png"/><Relationship Id="rId10" Type="http://schemas.openxmlformats.org/officeDocument/2006/relationships/customXml" Target="../ink/ink8.xml"/><Relationship Id="rId19" Type="http://schemas.openxmlformats.org/officeDocument/2006/relationships/image" Target="../media/image9.png"/><Relationship Id="rId4" Type="http://schemas.openxmlformats.org/officeDocument/2006/relationships/customXml" Target="../ink/ink5.xml"/><Relationship Id="rId9" Type="http://schemas.openxmlformats.org/officeDocument/2006/relationships/image" Target="../media/image4.png"/><Relationship Id="rId14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1981200" y="128588"/>
            <a:ext cx="7859216" cy="708124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C00000"/>
                </a:solidFill>
              </a:rPr>
              <a:t>I NUOVI VULNERABILI</a:t>
            </a:r>
            <a:endParaRPr lang="it-IT" altLang="it-IT" b="1" dirty="0">
              <a:solidFill>
                <a:srgbClr val="FF0000"/>
              </a:solidFill>
            </a:endParaRP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1524000" y="764705"/>
            <a:ext cx="9144000" cy="5904385"/>
          </a:xfrm>
        </p:spPr>
        <p:txBody>
          <a:bodyPr/>
          <a:lstStyle/>
          <a:p>
            <a:pPr algn="ctr">
              <a:buFontTx/>
              <a:buChar char="-"/>
            </a:pPr>
            <a:r>
              <a:rPr lang="it-IT" altLang="it-IT" b="1" dirty="0"/>
              <a:t>Ceto medio impoverito</a:t>
            </a:r>
          </a:p>
          <a:p>
            <a:pPr algn="ctr">
              <a:buFontTx/>
              <a:buChar char="-"/>
            </a:pPr>
            <a:r>
              <a:rPr lang="it-IT" altLang="it-IT" b="1" dirty="0"/>
              <a:t>Non abituati a faticare ad arrivare a fine mese</a:t>
            </a:r>
          </a:p>
          <a:p>
            <a:pPr algn="ctr">
              <a:buFontTx/>
              <a:buChar char="-"/>
            </a:pPr>
            <a:r>
              <a:rPr lang="it-IT" altLang="it-IT" b="1" dirty="0"/>
              <a:t>Sopra soglia ISEE</a:t>
            </a:r>
          </a:p>
          <a:p>
            <a:pPr algn="ctr">
              <a:buFontTx/>
              <a:buChar char="-"/>
            </a:pPr>
            <a:r>
              <a:rPr lang="it-IT" altLang="it-IT" b="1" dirty="0"/>
              <a:t>Casa, lavoro, titolo di studio</a:t>
            </a:r>
          </a:p>
          <a:p>
            <a:pPr algn="ctr">
              <a:buFontTx/>
              <a:buChar char="-"/>
            </a:pPr>
            <a:r>
              <a:rPr lang="it-IT" altLang="it-IT" b="1" dirty="0"/>
              <a:t>Tendenza a vivere al disopra delle proprie possibilità (indebitamento)</a:t>
            </a:r>
          </a:p>
          <a:p>
            <a:pPr algn="ctr">
              <a:buFontTx/>
              <a:buChar char="-"/>
            </a:pPr>
            <a:r>
              <a:rPr lang="it-IT" altLang="it-IT" b="1" dirty="0"/>
              <a:t>Povertà di reti familiari e sociali</a:t>
            </a:r>
          </a:p>
          <a:p>
            <a:pPr algn="ctr">
              <a:buFontTx/>
              <a:buChar char="-"/>
            </a:pPr>
            <a:r>
              <a:rPr lang="it-IT" altLang="it-IT" b="1" dirty="0"/>
              <a:t>Impoverimento per eventi “naturali”</a:t>
            </a:r>
          </a:p>
          <a:p>
            <a:pPr algn="ctr">
              <a:buFontTx/>
              <a:buChar char="-"/>
            </a:pPr>
            <a:r>
              <a:rPr lang="it-IT" altLang="it-IT" b="1" dirty="0"/>
              <a:t>Vergogna  a chiedere aiuto (oggi risentimento)</a:t>
            </a:r>
          </a:p>
          <a:p>
            <a:pPr algn="ctr">
              <a:buFontTx/>
              <a:buChar char="-"/>
            </a:pPr>
            <a:r>
              <a:rPr lang="it-IT" altLang="it-IT" b="1" dirty="0"/>
              <a:t>Senza il “fisico” per reggere la povertà</a:t>
            </a:r>
          </a:p>
          <a:p>
            <a:pPr>
              <a:buFontTx/>
              <a:buChar char="-"/>
            </a:pPr>
            <a:endParaRPr lang="it-IT" altLang="it-IT" dirty="0"/>
          </a:p>
          <a:p>
            <a:pPr>
              <a:buFontTx/>
              <a:buChar char="-"/>
            </a:pPr>
            <a:endParaRPr lang="it-IT" altLang="it-IT" dirty="0"/>
          </a:p>
          <a:p>
            <a:pPr>
              <a:buFontTx/>
              <a:buChar char="-"/>
            </a:pPr>
            <a:endParaRPr lang="it-IT" altLang="it-IT" dirty="0"/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64685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B4F674-E888-B74D-ABBB-5021B27F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931" y="128588"/>
            <a:ext cx="10962290" cy="2320322"/>
          </a:xfrm>
        </p:spPr>
        <p:txBody>
          <a:bodyPr/>
          <a:lstStyle/>
          <a:p>
            <a:pPr algn="ctr"/>
            <a:r>
              <a:rPr lang="it-IT" sz="4000" b="1" dirty="0">
                <a:latin typeface="+mn-lt"/>
              </a:rPr>
              <a:t>Utenti dei servizi psichiatrici territoriali di Reggio E.</a:t>
            </a:r>
            <a:br>
              <a:rPr lang="it-IT" sz="4000" b="1" dirty="0">
                <a:latin typeface="+mn-lt"/>
              </a:rPr>
            </a:br>
            <a:r>
              <a:rPr lang="it-IT" sz="4000" b="1" dirty="0">
                <a:solidFill>
                  <a:srgbClr val="0000E5"/>
                </a:solidFill>
                <a:latin typeface="+mn-lt"/>
              </a:rPr>
              <a:t>1990</a:t>
            </a:r>
            <a:r>
              <a:rPr lang="it-IT" sz="4000" b="1" dirty="0">
                <a:latin typeface="+mn-lt"/>
              </a:rPr>
              <a:t>: </a:t>
            </a:r>
            <a:r>
              <a:rPr lang="it-IT" sz="4000" b="1" dirty="0">
                <a:solidFill>
                  <a:srgbClr val="C00000"/>
                </a:solidFill>
                <a:latin typeface="+mn-lt"/>
              </a:rPr>
              <a:t>550</a:t>
            </a:r>
            <a:r>
              <a:rPr lang="it-IT" sz="4000" b="1" dirty="0">
                <a:latin typeface="+mn-lt"/>
              </a:rPr>
              <a:t>   -  </a:t>
            </a:r>
            <a:r>
              <a:rPr lang="it-IT" sz="4000" b="1" dirty="0">
                <a:solidFill>
                  <a:srgbClr val="0000E5"/>
                </a:solidFill>
                <a:latin typeface="+mn-lt"/>
              </a:rPr>
              <a:t>2010</a:t>
            </a:r>
            <a:r>
              <a:rPr lang="it-IT" sz="4000" b="1" dirty="0">
                <a:latin typeface="+mn-lt"/>
              </a:rPr>
              <a:t>: </a:t>
            </a:r>
            <a:r>
              <a:rPr lang="it-IT" sz="4000" b="1" dirty="0">
                <a:solidFill>
                  <a:srgbClr val="C00000"/>
                </a:solidFill>
                <a:latin typeface="+mn-lt"/>
              </a:rPr>
              <a:t>7850</a:t>
            </a:r>
          </a:p>
        </p:txBody>
      </p:sp>
      <p:graphicFrame>
        <p:nvGraphicFramePr>
          <p:cNvPr id="8" name="Segnaposto contenuto 3">
            <a:extLst>
              <a:ext uri="{FF2B5EF4-FFF2-40B4-BE49-F238E27FC236}">
                <a16:creationId xmlns:a16="http://schemas.microsoft.com/office/drawing/2014/main" id="{C096E8DF-351E-5442-BCBE-8F27C9EA52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29709" y="2132856"/>
          <a:ext cx="10268607" cy="425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72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6499" y="188641"/>
            <a:ext cx="9596508" cy="1661331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Sofferenze bancarie delle famiglie</a:t>
            </a:r>
            <a:br>
              <a:rPr lang="it-IT" b="1" dirty="0">
                <a:solidFill>
                  <a:srgbClr val="C00000"/>
                </a:solidFill>
                <a:latin typeface="+mn-lt"/>
              </a:rPr>
            </a:br>
            <a:r>
              <a:rPr lang="it-IT" sz="3100" b="1" dirty="0">
                <a:solidFill>
                  <a:srgbClr val="C00000"/>
                </a:solidFill>
                <a:latin typeface="+mn-lt"/>
              </a:rPr>
              <a:t>a Reggio Emilia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B37F-0C3B-4E84-8EC3-D150D4F11155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800745" y="5231396"/>
            <a:ext cx="53465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Dati in mln di euro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586499" y="5782618"/>
            <a:ext cx="221424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50" dirty="0"/>
              <a:t>Fonte: </a:t>
            </a:r>
            <a:r>
              <a:rPr lang="it-IT" sz="750" dirty="0" err="1"/>
              <a:t>Unioncamere</a:t>
            </a:r>
            <a:r>
              <a:rPr lang="it-IT" sz="750" dirty="0"/>
              <a:t> Emilia-Romagna </a:t>
            </a:r>
          </a:p>
        </p:txBody>
      </p:sp>
      <p:graphicFrame>
        <p:nvGraphicFramePr>
          <p:cNvPr id="8" name="Grafico 7"/>
          <p:cNvGraphicFramePr/>
          <p:nvPr/>
        </p:nvGraphicFramePr>
        <p:xfrm>
          <a:off x="2639616" y="2060848"/>
          <a:ext cx="68407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942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8369E08-F736-4D42-8C8A-5978F8FFA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39" y="2978887"/>
            <a:ext cx="2256302" cy="235644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CB619E8-A859-4281-8BB5-A2F3467219BE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586910" y="5742102"/>
            <a:ext cx="588665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50" dirty="0"/>
              <a:t>Fonti: Cgil Reggio Emilia; Centri per l’impiego; Regione Emilia-Romagna Flash sul mercato del lavoro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37191BE-24D2-9340-AD19-B1D98365580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50513" y="-161810"/>
            <a:ext cx="25084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7" name="B25D01C0-A39D-4607-8A53-A61629EC1D4A" descr="cid:B25D01C0-A39D-4607-8A53-A61629EC1D4A">
            <a:extLst>
              <a:ext uri="{FF2B5EF4-FFF2-40B4-BE49-F238E27FC236}">
                <a16:creationId xmlns:a16="http://schemas.microsoft.com/office/drawing/2014/main" id="{05C4E436-1220-F84E-9A66-0C4663A4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1" y="188639"/>
            <a:ext cx="10983310" cy="60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90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C3D477-6272-6FDA-D539-AFCA2121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628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UNA MAPPA DELLE POVERTÀ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46B33ADC-DAD7-BC2B-4268-B2880C54B2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2788" y="870437"/>
          <a:ext cx="11611896" cy="544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225">
                  <a:extLst>
                    <a:ext uri="{9D8B030D-6E8A-4147-A177-3AD203B41FA5}">
                      <a16:colId xmlns:a16="http://schemas.microsoft.com/office/drawing/2014/main" val="320448694"/>
                    </a:ext>
                  </a:extLst>
                </a:gridCol>
                <a:gridCol w="2254868">
                  <a:extLst>
                    <a:ext uri="{9D8B030D-6E8A-4147-A177-3AD203B41FA5}">
                      <a16:colId xmlns:a16="http://schemas.microsoft.com/office/drawing/2014/main" val="2920423098"/>
                    </a:ext>
                  </a:extLst>
                </a:gridCol>
                <a:gridCol w="2272733">
                  <a:extLst>
                    <a:ext uri="{9D8B030D-6E8A-4147-A177-3AD203B41FA5}">
                      <a16:colId xmlns:a16="http://schemas.microsoft.com/office/drawing/2014/main" val="3509128356"/>
                    </a:ext>
                  </a:extLst>
                </a:gridCol>
                <a:gridCol w="3551070">
                  <a:extLst>
                    <a:ext uri="{9D8B030D-6E8A-4147-A177-3AD203B41FA5}">
                      <a16:colId xmlns:a16="http://schemas.microsoft.com/office/drawing/2014/main" val="2356713774"/>
                    </a:ext>
                  </a:extLst>
                </a:gridCol>
              </a:tblGrid>
              <a:tr h="99149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dirty="0"/>
                        <a:t>CRONICITÀ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dirty="0"/>
                        <a:t>POVERTÀ CULTURALE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dirty="0"/>
                        <a:t>NUOVA POVERTÀ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818201"/>
                  </a:ext>
                </a:extLst>
              </a:tr>
              <a:tr h="592210">
                <a:tc>
                  <a:txBody>
                    <a:bodyPr/>
                    <a:lstStyle/>
                    <a:p>
                      <a:r>
                        <a:rPr lang="it-IT" sz="2600" b="1" dirty="0"/>
                        <a:t>Italiani </a:t>
                      </a:r>
                      <a:r>
                        <a:rPr lang="it-IT" sz="2600" b="1" dirty="0">
                          <a:solidFill>
                            <a:srgbClr val="00B050"/>
                          </a:solidFill>
                        </a:rPr>
                        <a:t>Stranieri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b="1" dirty="0"/>
                        <a:t>● </a:t>
                      </a:r>
                      <a:r>
                        <a:rPr lang="it-IT" sz="2600" b="1" dirty="0">
                          <a:solidFill>
                            <a:srgbClr val="00B050"/>
                          </a:solidFill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b="1" dirty="0"/>
                        <a:t>●</a:t>
                      </a:r>
                      <a:r>
                        <a:rPr lang="it-IT" sz="2600" b="1" dirty="0">
                          <a:solidFill>
                            <a:srgbClr val="00B050"/>
                          </a:solidFill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b="1" dirty="0"/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09889"/>
                  </a:ext>
                </a:extLst>
              </a:tr>
              <a:tr h="546655">
                <a:tc>
                  <a:txBody>
                    <a:bodyPr/>
                    <a:lstStyle/>
                    <a:p>
                      <a:r>
                        <a:rPr lang="it-IT" sz="2600" b="1" dirty="0"/>
                        <a:t>Ceti sociali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8692"/>
                  </a:ext>
                </a:extLst>
              </a:tr>
              <a:tr h="54665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2600" b="1" dirty="0"/>
                        <a:t>Marginali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b="1" dirty="0"/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488615"/>
                  </a:ext>
                </a:extLst>
              </a:tr>
              <a:tr h="54665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2600" b="1" dirty="0"/>
                        <a:t>Popolari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b="1" dirty="0"/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b="1" dirty="0"/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280894"/>
                  </a:ext>
                </a:extLst>
              </a:tr>
              <a:tr h="54665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2600" b="1" dirty="0"/>
                        <a:t>Medi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b="1" dirty="0"/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380060"/>
                  </a:ext>
                </a:extLst>
              </a:tr>
              <a:tr h="719315">
                <a:tc>
                  <a:txBody>
                    <a:bodyPr/>
                    <a:lstStyle/>
                    <a:p>
                      <a:r>
                        <a:rPr lang="it-IT" sz="2600" b="1" dirty="0"/>
                        <a:t>Delicatezza politica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b="1" dirty="0"/>
                        <a:t>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b="1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914666"/>
                  </a:ext>
                </a:extLst>
              </a:tr>
              <a:tr h="956645">
                <a:tc>
                  <a:txBody>
                    <a:bodyPr/>
                    <a:lstStyle/>
                    <a:p>
                      <a:r>
                        <a:rPr lang="it-IT" sz="2600" b="1" dirty="0"/>
                        <a:t>Misure, finanziamenti, competenze, routine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b="1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b="1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919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8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178B165E-3341-9C4C-9B69-C4CFCF674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65" y="607394"/>
            <a:ext cx="7100891" cy="53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6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3EB17DEA-E486-6847-9D51-BCA6C77AF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10" y="951896"/>
            <a:ext cx="7308752" cy="548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0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F2ED79-BB7F-4B6C-8FDB-1A238DD8B2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34FCCD0-6783-4C84-BA1C-061F520CCC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E1A79B-AB43-44EF-8090-94E2D603B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57" y="0"/>
            <a:ext cx="10784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2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3634E1-8DCC-4134-9684-8EEAACEE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921B3C-F74F-4E56-B239-5AE5BC2B0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84A3BE-2E97-47FB-9F51-C50A2E9A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1" y="365124"/>
            <a:ext cx="11325224" cy="63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73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3EC863-1C86-460F-A10C-199A23D6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253AFB-3A45-4C90-9FD5-433A9DAAD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EEA8966-9704-42AE-A781-F6D35448D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2" y="0"/>
            <a:ext cx="11094453" cy="671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59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529BE7-7655-9CA3-ADB9-4D1ABE3D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+mn-lt"/>
              </a:rPr>
              <a:t>Due idee di cambiamento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256BEC-0E33-9D3D-BBD6-D58B9D640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put penna 9">
                <a:extLst>
                  <a:ext uri="{FF2B5EF4-FFF2-40B4-BE49-F238E27FC236}">
                    <a16:creationId xmlns:a16="http://schemas.microsoft.com/office/drawing/2014/main" id="{D15252D5-5D65-A455-8F99-D36F12712B08}"/>
                  </a:ext>
                </a:extLst>
              </p14:cNvPr>
              <p14:cNvContentPartPr/>
              <p14:nvPr/>
            </p14:nvContentPartPr>
            <p14:xfrm>
              <a:off x="1587981" y="2158644"/>
              <a:ext cx="1671120" cy="2086920"/>
            </p14:xfrm>
          </p:contentPart>
        </mc:Choice>
        <mc:Fallback xmlns="">
          <p:pic>
            <p:nvPicPr>
              <p:cNvPr id="9" name="Input penna 9">
                <a:extLst>
                  <a:ext uri="{FF2B5EF4-FFF2-40B4-BE49-F238E27FC236}">
                    <a16:creationId xmlns:a16="http://schemas.microsoft.com/office/drawing/2014/main" id="{D15252D5-5D65-A455-8F99-D36F12712B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2501" y="2143164"/>
                <a:ext cx="1701720" cy="21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put penna 12">
                <a:extLst>
                  <a:ext uri="{FF2B5EF4-FFF2-40B4-BE49-F238E27FC236}">
                    <a16:creationId xmlns:a16="http://schemas.microsoft.com/office/drawing/2014/main" id="{BDF64B4C-99E1-D16A-F034-0E8248E7155A}"/>
                  </a:ext>
                </a:extLst>
              </p14:cNvPr>
              <p14:cNvContentPartPr/>
              <p14:nvPr/>
            </p14:nvContentPartPr>
            <p14:xfrm>
              <a:off x="1119261" y="4245204"/>
              <a:ext cx="2820240" cy="922680"/>
            </p14:xfrm>
          </p:contentPart>
        </mc:Choice>
        <mc:Fallback xmlns="">
          <p:pic>
            <p:nvPicPr>
              <p:cNvPr id="12" name="Input penna 12">
                <a:extLst>
                  <a:ext uri="{FF2B5EF4-FFF2-40B4-BE49-F238E27FC236}">
                    <a16:creationId xmlns:a16="http://schemas.microsoft.com/office/drawing/2014/main" id="{BDF64B4C-99E1-D16A-F034-0E8248E715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3781" y="4229718"/>
                <a:ext cx="2850840" cy="953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FC641CBB-4410-4A16-719E-6E2E8C29B99F}"/>
                  </a:ext>
                </a:extLst>
              </p14:cNvPr>
              <p14:cNvContentPartPr/>
              <p14:nvPr/>
            </p14:nvContentPartPr>
            <p14:xfrm>
              <a:off x="5271141" y="2499924"/>
              <a:ext cx="4162320" cy="25311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FC641CBB-4410-4A16-719E-6E2E8C29B9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55661" y="2484444"/>
                <a:ext cx="4192920" cy="25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D8950A8E-ECB0-925B-9F26-53ADBA2B7757}"/>
                  </a:ext>
                </a:extLst>
              </p14:cNvPr>
              <p14:cNvContentPartPr/>
              <p14:nvPr/>
            </p14:nvContentPartPr>
            <p14:xfrm>
              <a:off x="5462661" y="2712324"/>
              <a:ext cx="645480" cy="59580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D8950A8E-ECB0-925B-9F26-53ADBA2B77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7181" y="2696844"/>
                <a:ext cx="67608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9AAA6BAD-5AA0-CF17-AB34-487A6153E949}"/>
                  </a:ext>
                </a:extLst>
              </p14:cNvPr>
              <p14:cNvContentPartPr/>
              <p14:nvPr/>
            </p14:nvContentPartPr>
            <p14:xfrm>
              <a:off x="8552901" y="2591364"/>
              <a:ext cx="662400" cy="57672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9AAA6BAD-5AA0-CF17-AB34-487A6153E9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37421" y="2575874"/>
                <a:ext cx="693000" cy="607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put penna 19">
                <a:extLst>
                  <a:ext uri="{FF2B5EF4-FFF2-40B4-BE49-F238E27FC236}">
                    <a16:creationId xmlns:a16="http://schemas.microsoft.com/office/drawing/2014/main" id="{22791688-FF24-5F9A-85D1-EA1BB849D1FE}"/>
                  </a:ext>
                </a:extLst>
              </p14:cNvPr>
              <p14:cNvContentPartPr/>
              <p14:nvPr/>
            </p14:nvContentPartPr>
            <p14:xfrm>
              <a:off x="5108061" y="4265364"/>
              <a:ext cx="4353120" cy="804240"/>
            </p14:xfrm>
          </p:contentPart>
        </mc:Choice>
        <mc:Fallback xmlns="">
          <p:pic>
            <p:nvPicPr>
              <p:cNvPr id="19" name="Input penna 19">
                <a:extLst>
                  <a:ext uri="{FF2B5EF4-FFF2-40B4-BE49-F238E27FC236}">
                    <a16:creationId xmlns:a16="http://schemas.microsoft.com/office/drawing/2014/main" id="{22791688-FF24-5F9A-85D1-EA1BB849D1F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87539" y="4244835"/>
                <a:ext cx="4388763" cy="8398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6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6CCC43-6EBB-1349-8944-113DB77C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Variabili in gioco </a:t>
            </a:r>
            <a:br>
              <a:rPr lang="it-IT" b="1" dirty="0">
                <a:solidFill>
                  <a:srgbClr val="C00000"/>
                </a:solidFill>
                <a:latin typeface="+mn-lt"/>
              </a:rPr>
            </a:br>
            <a:r>
              <a:rPr lang="it-IT" b="1" dirty="0">
                <a:solidFill>
                  <a:srgbClr val="C00000"/>
                </a:solidFill>
                <a:latin typeface="+mn-lt"/>
              </a:rPr>
              <a:t>nella condizione di vulnerabilità 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915258C-A726-F849-868E-0CF9C9D9A9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56138" y="2330792"/>
          <a:ext cx="7783212" cy="3215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412">
                  <a:extLst>
                    <a:ext uri="{9D8B030D-6E8A-4147-A177-3AD203B41FA5}">
                      <a16:colId xmlns:a16="http://schemas.microsoft.com/office/drawing/2014/main" val="161205879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9654610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64092072"/>
                    </a:ext>
                  </a:extLst>
                </a:gridCol>
              </a:tblGrid>
              <a:tr h="1039259">
                <a:tc>
                  <a:txBody>
                    <a:bodyPr/>
                    <a:lstStyle/>
                    <a:p>
                      <a:pPr algn="ctr"/>
                      <a:endParaRPr lang="it-IT" sz="28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chemeClr val="tx1"/>
                          </a:solidFill>
                        </a:rPr>
                        <a:t>Risorse patrimoniali 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993536"/>
                  </a:ext>
                </a:extLst>
              </a:tr>
              <a:tr h="1039259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Eventi 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Capacità </a:t>
                      </a:r>
                      <a:r>
                        <a:rPr lang="it-IT" sz="2800" b="1" dirty="0" err="1"/>
                        <a:t>rielaborativa</a:t>
                      </a:r>
                      <a:endParaRPr lang="it-IT" sz="2800" b="1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Risorse di rete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432509"/>
                  </a:ext>
                </a:extLst>
              </a:tr>
              <a:tr h="1137329">
                <a:tc>
                  <a:txBody>
                    <a:bodyPr/>
                    <a:lstStyle/>
                    <a:p>
                      <a:pPr algn="ctr"/>
                      <a:endParaRPr lang="it-IT" sz="28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chemeClr val="tx1"/>
                          </a:solidFill>
                        </a:rPr>
                        <a:t>Tempo  </a:t>
                      </a:r>
                    </a:p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(stazionamento nella  condizione di  difficoltà)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086562"/>
                  </a:ext>
                </a:extLst>
              </a:tr>
            </a:tbl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7D6DEA6-F296-2F45-BA52-63424C4A2229}"/>
              </a:ext>
            </a:extLst>
          </p:cNvPr>
          <p:cNvCxnSpPr>
            <a:cxnSpLocks/>
          </p:cNvCxnSpPr>
          <p:nvPr/>
        </p:nvCxnSpPr>
        <p:spPr>
          <a:xfrm flipH="1">
            <a:off x="7242090" y="2933186"/>
            <a:ext cx="491181" cy="49581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21FC7813-D0C3-F74C-9CA2-2A622C28207D}"/>
              </a:ext>
            </a:extLst>
          </p:cNvPr>
          <p:cNvCxnSpPr>
            <a:cxnSpLocks/>
          </p:cNvCxnSpPr>
          <p:nvPr/>
        </p:nvCxnSpPr>
        <p:spPr>
          <a:xfrm flipH="1">
            <a:off x="6953251" y="3711661"/>
            <a:ext cx="561975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32EC355-8C9B-954B-8BBC-7560001A5405}"/>
              </a:ext>
            </a:extLst>
          </p:cNvPr>
          <p:cNvCxnSpPr>
            <a:cxnSpLocks/>
          </p:cNvCxnSpPr>
          <p:nvPr/>
        </p:nvCxnSpPr>
        <p:spPr>
          <a:xfrm flipH="1" flipV="1">
            <a:off x="7242090" y="3938715"/>
            <a:ext cx="376881" cy="32900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4F7F9FA6-C059-804F-A01D-6334E62C6989}"/>
              </a:ext>
            </a:extLst>
          </p:cNvPr>
          <p:cNvCxnSpPr>
            <a:cxnSpLocks/>
          </p:cNvCxnSpPr>
          <p:nvPr/>
        </p:nvCxnSpPr>
        <p:spPr>
          <a:xfrm>
            <a:off x="4114800" y="3581915"/>
            <a:ext cx="838200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955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E9EAB8-AB33-A14A-9083-190FDEC98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A3E2F59-BC64-8F4D-B059-75F76319D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558778"/>
            <a:ext cx="6858000" cy="1241822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Sociale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put penna 10">
                <a:extLst>
                  <a:ext uri="{FF2B5EF4-FFF2-40B4-BE49-F238E27FC236}">
                    <a16:creationId xmlns:a16="http://schemas.microsoft.com/office/drawing/2014/main" id="{9996A3D4-94B0-0548-83AA-B7650BE0ED28}"/>
                  </a:ext>
                </a:extLst>
              </p14:cNvPr>
              <p14:cNvContentPartPr/>
              <p14:nvPr/>
            </p14:nvContentPartPr>
            <p14:xfrm>
              <a:off x="3105136" y="1998332"/>
              <a:ext cx="4945590" cy="2982960"/>
            </p14:xfrm>
          </p:contentPart>
        </mc:Choice>
        <mc:Fallback xmlns="">
          <p:pic>
            <p:nvPicPr>
              <p:cNvPr id="10" name="Input penna 10">
                <a:extLst>
                  <a:ext uri="{FF2B5EF4-FFF2-40B4-BE49-F238E27FC236}">
                    <a16:creationId xmlns:a16="http://schemas.microsoft.com/office/drawing/2014/main" id="{9996A3D4-94B0-0548-83AA-B7650BE0ED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9657" y="1982854"/>
                <a:ext cx="4976187" cy="3013556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o 21">
            <a:extLst>
              <a:ext uri="{FF2B5EF4-FFF2-40B4-BE49-F238E27FC236}">
                <a16:creationId xmlns:a16="http://schemas.microsoft.com/office/drawing/2014/main" id="{92D4DEEA-E0BB-4B01-BECF-94200E4E640F}"/>
              </a:ext>
            </a:extLst>
          </p:cNvPr>
          <p:cNvGrpSpPr/>
          <p:nvPr/>
        </p:nvGrpSpPr>
        <p:grpSpPr>
          <a:xfrm>
            <a:off x="3428477" y="2069688"/>
            <a:ext cx="4787280" cy="3261960"/>
            <a:chOff x="3428477" y="2069688"/>
            <a:chExt cx="4787280" cy="32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EC84D76F-98A9-474F-B36D-89BD4C908001}"/>
                    </a:ext>
                  </a:extLst>
                </p14:cNvPr>
                <p14:cNvContentPartPr/>
                <p14:nvPr/>
              </p14:nvContentPartPr>
              <p14:xfrm>
                <a:off x="4878917" y="2310888"/>
                <a:ext cx="8280" cy="4680"/>
              </p14:xfrm>
            </p:contentPart>
          </mc:Choice>
          <mc:Fallback xmlns=""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EC84D76F-98A9-474F-B36D-89BD4C9080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69917" y="2302248"/>
                  <a:ext cx="25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put penna 4">
                  <a:extLst>
                    <a:ext uri="{FF2B5EF4-FFF2-40B4-BE49-F238E27FC236}">
                      <a16:creationId xmlns:a16="http://schemas.microsoft.com/office/drawing/2014/main" id="{79755559-152B-44A4-B42C-9BAEE1A180A4}"/>
                    </a:ext>
                  </a:extLst>
                </p14:cNvPr>
                <p14:cNvContentPartPr/>
                <p14:nvPr/>
              </p14:nvContentPartPr>
              <p14:xfrm>
                <a:off x="4253597" y="2069688"/>
                <a:ext cx="929880" cy="676800"/>
              </p14:xfrm>
            </p:contentPart>
          </mc:Choice>
          <mc:Fallback xmlns="">
            <p:pic>
              <p:nvPicPr>
                <p:cNvPr id="5" name="Input penna 4">
                  <a:extLst>
                    <a:ext uri="{FF2B5EF4-FFF2-40B4-BE49-F238E27FC236}">
                      <a16:creationId xmlns:a16="http://schemas.microsoft.com/office/drawing/2014/main" id="{79755559-152B-44A4-B42C-9BAEE1A180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44597" y="2060688"/>
                  <a:ext cx="94752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A7C20E6C-2FE1-4E3B-AA7E-64484088D57D}"/>
                    </a:ext>
                  </a:extLst>
                </p14:cNvPr>
                <p14:cNvContentPartPr/>
                <p14:nvPr/>
              </p14:nvContentPartPr>
              <p14:xfrm>
                <a:off x="6850997" y="2214048"/>
                <a:ext cx="786600" cy="533520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A7C20E6C-2FE1-4E3B-AA7E-64484088D57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41997" y="2205048"/>
                  <a:ext cx="80424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F20BE5EF-FC5D-4C2E-AE0A-D7F7C6FA87CF}"/>
                    </a:ext>
                  </a:extLst>
                </p14:cNvPr>
                <p14:cNvContentPartPr/>
                <p14:nvPr/>
              </p14:nvContentPartPr>
              <p14:xfrm>
                <a:off x="7275437" y="4290168"/>
                <a:ext cx="940320" cy="791280"/>
              </p14:xfrm>
            </p:contentPart>
          </mc:Choice>
          <mc:Fallback xmlns=""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F20BE5EF-FC5D-4C2E-AE0A-D7F7C6FA87C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66797" y="4281528"/>
                  <a:ext cx="957960" cy="80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3A07E9F6-2633-42A5-A532-49A91D65848C}"/>
                    </a:ext>
                  </a:extLst>
                </p14:cNvPr>
                <p14:cNvContentPartPr/>
                <p14:nvPr/>
              </p14:nvContentPartPr>
              <p14:xfrm>
                <a:off x="3428477" y="4317528"/>
                <a:ext cx="953280" cy="757080"/>
              </p14:xfrm>
            </p:contentPart>
          </mc:Choice>
          <mc:Fallback xmlns=""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3A07E9F6-2633-42A5-A532-49A91D65848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19837" y="4308888"/>
                  <a:ext cx="97092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21E4C2BB-7B1C-4F3E-B0EE-E2F036E0EE52}"/>
                    </a:ext>
                  </a:extLst>
                </p14:cNvPr>
                <p14:cNvContentPartPr/>
                <p14:nvPr/>
              </p14:nvContentPartPr>
              <p14:xfrm>
                <a:off x="5415317" y="4794888"/>
                <a:ext cx="879840" cy="205200"/>
              </p14:xfrm>
            </p:contentPart>
          </mc:Choice>
          <mc:Fallback xmlns=""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21E4C2BB-7B1C-4F3E-B0EE-E2F036E0EE5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06317" y="4786248"/>
                  <a:ext cx="897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AF5E4B7B-5E51-4AAC-8550-AFDD2A02A441}"/>
                    </a:ext>
                  </a:extLst>
                </p14:cNvPr>
                <p14:cNvContentPartPr/>
                <p14:nvPr/>
              </p14:nvContentPartPr>
              <p14:xfrm>
                <a:off x="4049837" y="3418968"/>
                <a:ext cx="1537560" cy="1099080"/>
              </p14:xfrm>
            </p:contentPart>
          </mc:Choice>
          <mc:Fallback xmlns=""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AF5E4B7B-5E51-4AAC-8550-AFDD2A02A44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40837" y="3409968"/>
                  <a:ext cx="1555200" cy="11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70BBACBF-50F4-40D0-B3DE-10E164EDBB50}"/>
                    </a:ext>
                  </a:extLst>
                </p14:cNvPr>
                <p14:cNvContentPartPr/>
                <p14:nvPr/>
              </p14:nvContentPartPr>
              <p14:xfrm>
                <a:off x="4775597" y="2445168"/>
                <a:ext cx="1539720" cy="1083600"/>
              </p14:xfrm>
            </p:contentPart>
          </mc:Choice>
          <mc:Fallback xmlns=""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70BBACBF-50F4-40D0-B3DE-10E164EDBB5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66597" y="2436528"/>
                  <a:ext cx="1557360" cy="11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854332BB-EC72-4E70-B42F-5EF3B63D81C0}"/>
                    </a:ext>
                  </a:extLst>
                </p14:cNvPr>
                <p14:cNvContentPartPr/>
                <p14:nvPr/>
              </p14:nvContentPartPr>
              <p14:xfrm>
                <a:off x="5864957" y="2588808"/>
                <a:ext cx="1600200" cy="115272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854332BB-EC72-4E70-B42F-5EF3B63D81C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55957" y="2580168"/>
                  <a:ext cx="1617840" cy="11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BCD1F9E3-A51F-4C26-A81A-B07E60362B7E}"/>
                    </a:ext>
                  </a:extLst>
                </p14:cNvPr>
                <p14:cNvContentPartPr/>
                <p14:nvPr/>
              </p14:nvContentPartPr>
              <p14:xfrm>
                <a:off x="5702957" y="3757368"/>
                <a:ext cx="414720" cy="103788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BCD1F9E3-A51F-4C26-A81A-B07E60362B7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94317" y="3748728"/>
                  <a:ext cx="432360" cy="10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6918F263-3D99-4143-BF01-9601804049D6}"/>
                    </a:ext>
                  </a:extLst>
                </p14:cNvPr>
                <p14:cNvContentPartPr/>
                <p14:nvPr/>
              </p14:nvContentPartPr>
              <p14:xfrm>
                <a:off x="6425117" y="3841968"/>
                <a:ext cx="1193040" cy="830880"/>
              </p14:xfrm>
            </p:contentPart>
          </mc:Choice>
          <mc:Fallback xmlns=""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6918F263-3D99-4143-BF01-9601804049D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16477" y="3833328"/>
                  <a:ext cx="1210680" cy="84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433631DB-A6F2-4EF5-9A2D-AFA2AC8DCEC3}"/>
                    </a:ext>
                  </a:extLst>
                </p14:cNvPr>
                <p14:cNvContentPartPr/>
                <p14:nvPr/>
              </p14:nvContentPartPr>
              <p14:xfrm>
                <a:off x="5447717" y="4999728"/>
                <a:ext cx="758160" cy="33192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433631DB-A6F2-4EF5-9A2D-AFA2AC8DCEC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38717" y="4990728"/>
                  <a:ext cx="7758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04DC3EC0-70AD-4411-8A93-8A014B582DF3}"/>
                    </a:ext>
                  </a:extLst>
                </p14:cNvPr>
                <p14:cNvContentPartPr/>
                <p14:nvPr/>
              </p14:nvContentPartPr>
              <p14:xfrm>
                <a:off x="3566357" y="4640088"/>
                <a:ext cx="729000" cy="38592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04DC3EC0-70AD-4411-8A93-8A014B582DF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57717" y="4631088"/>
                  <a:ext cx="746640" cy="40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028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1C05B5-ACAF-4EE2-A1E3-EDCFF0B4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b="1" dirty="0">
                <a:solidFill>
                  <a:srgbClr val="C00000"/>
                </a:solidFill>
                <a:latin typeface="+mn-lt"/>
              </a:rPr>
              <a:t>Polarità in gioco 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81545525-F190-481F-81F8-DB8E06CBEB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7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850">
                  <a:extLst>
                    <a:ext uri="{9D8B030D-6E8A-4147-A177-3AD203B41FA5}">
                      <a16:colId xmlns:a16="http://schemas.microsoft.com/office/drawing/2014/main" val="1232709248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3775435670"/>
                    </a:ext>
                  </a:extLst>
                </a:gridCol>
                <a:gridCol w="4162422">
                  <a:extLst>
                    <a:ext uri="{9D8B030D-6E8A-4147-A177-3AD203B41FA5}">
                      <a16:colId xmlns:a16="http://schemas.microsoft.com/office/drawing/2014/main" val="2261058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3200" dirty="0"/>
                        <a:t>Infinito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3200" dirty="0"/>
                        <a:t>Scritto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3200" dirty="0"/>
                        <a:t>Immateriale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3200" dirty="0"/>
                        <a:t>Teorico 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3200" dirty="0"/>
                        <a:t>Globale (delocalizzato)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3200" dirty="0"/>
                        <a:t>Veloce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3200" dirty="0"/>
                        <a:t>Individuo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3200" dirty="0"/>
                    </a:p>
                    <a:p>
                      <a:endParaRPr lang="it-IT" sz="3200" dirty="0"/>
                    </a:p>
                    <a:p>
                      <a:endParaRPr lang="it-IT" sz="3200" dirty="0"/>
                    </a:p>
                    <a:p>
                      <a:pPr algn="ctr"/>
                      <a:r>
                        <a:rPr lang="it-IT" sz="3200" dirty="0"/>
                        <a:t>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3200" dirty="0"/>
                        <a:t>Circoscritto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3200" dirty="0"/>
                        <a:t>Orale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3200" dirty="0"/>
                        <a:t>Corporeo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3200" dirty="0"/>
                        <a:t> Pratico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3200" dirty="0"/>
                        <a:t>Locale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3200" dirty="0"/>
                        <a:t>Lento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3200" dirty="0"/>
                        <a:t>Gruppo, Comunità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it-IT" sz="3200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it-IT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9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039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838200" y="115614"/>
            <a:ext cx="10515600" cy="1839310"/>
          </a:xfrm>
        </p:spPr>
        <p:txBody>
          <a:bodyPr>
            <a:normAutofit/>
          </a:bodyPr>
          <a:lstStyle/>
          <a:p>
            <a:pPr algn="ctr"/>
            <a:r>
              <a:rPr lang="it-IT" altLang="it-IT" sz="6000" b="1" dirty="0">
                <a:solidFill>
                  <a:srgbClr val="C00000"/>
                </a:solidFill>
                <a:latin typeface="+mn-lt"/>
              </a:rPr>
              <a:t>CHE FARE ?</a:t>
            </a:r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>
          <a:xfrm>
            <a:off x="199696" y="1087822"/>
            <a:ext cx="11466786" cy="5591504"/>
          </a:xfrm>
        </p:spPr>
        <p:txBody>
          <a:bodyPr/>
          <a:lstStyle/>
          <a:p>
            <a:pPr marL="514350" indent="-514350" algn="ctr">
              <a:buFont typeface="Times New Roman" pitchFamily="18" charset="0"/>
              <a:buAutoNum type="arabicPeriod"/>
            </a:pPr>
            <a:endParaRPr lang="it-IT" altLang="it-IT" sz="4000" b="1" dirty="0"/>
          </a:p>
          <a:p>
            <a:pPr marL="514350" indent="-514350" algn="ctr">
              <a:buFont typeface="Times New Roman" pitchFamily="18" charset="0"/>
              <a:buAutoNum type="arabicPeriod"/>
            </a:pPr>
            <a:endParaRPr lang="it-IT" altLang="it-IT" sz="4000" b="1" dirty="0"/>
          </a:p>
          <a:p>
            <a:pPr marL="514350" indent="-514350" algn="ctr">
              <a:buFont typeface="Times New Roman" pitchFamily="18" charset="0"/>
              <a:buAutoNum type="arabicPeriod"/>
            </a:pPr>
            <a:r>
              <a:rPr lang="it-IT" altLang="it-IT" sz="4000" b="1" dirty="0"/>
              <a:t>Generare risorse</a:t>
            </a:r>
          </a:p>
          <a:p>
            <a:pPr marL="514350" indent="-514350" algn="ctr">
              <a:buFont typeface="Times New Roman" pitchFamily="18" charset="0"/>
              <a:buAutoNum type="arabicPeriod"/>
            </a:pPr>
            <a:r>
              <a:rPr lang="it-IT" altLang="it-IT" sz="4000" b="1" dirty="0"/>
              <a:t>Andare verso</a:t>
            </a:r>
          </a:p>
          <a:p>
            <a:pPr marL="514350" indent="-514350" algn="ctr">
              <a:buFont typeface="Times New Roman" pitchFamily="18" charset="0"/>
              <a:buAutoNum type="arabicPeriod"/>
            </a:pPr>
            <a:r>
              <a:rPr lang="it-IT" altLang="it-IT" sz="4000" b="1" dirty="0"/>
              <a:t>Dall’ “io” al “noi” </a:t>
            </a:r>
          </a:p>
          <a:p>
            <a:pPr marL="0" indent="0" algn="ctr">
              <a:buNone/>
            </a:pPr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it-IT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Oltre la logica dei due tempi</a:t>
            </a:r>
          </a:p>
          <a:p>
            <a:pPr marL="514350" indent="-514350" algn="ctr">
              <a:buFont typeface="Times New Roman" pitchFamily="18" charset="0"/>
              <a:buAutoNum type="arabicPeriod"/>
            </a:pPr>
            <a:endParaRPr lang="it-IT" alt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3406639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19564" y="2210004"/>
            <a:ext cx="8224838" cy="1433512"/>
          </a:xfrm>
        </p:spPr>
        <p:txBody>
          <a:bodyPr/>
          <a:lstStyle/>
          <a:p>
            <a:r>
              <a:rPr lang="it-IT" b="1" dirty="0">
                <a:solidFill>
                  <a:srgbClr val="800000"/>
                </a:solidFill>
              </a:rPr>
              <a:t>Lo schema di gioco prevalente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720172" y="1417638"/>
          <a:ext cx="8724552" cy="445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1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5878">
                <a:tc>
                  <a:txBody>
                    <a:bodyPr/>
                    <a:lstStyle/>
                    <a:p>
                      <a:pPr algn="ctr"/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  <a:p>
                      <a:pPr algn="ctr"/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Poveri 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  <a:p>
                      <a:pPr algn="ctr"/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Altri </a:t>
                      </a:r>
                    </a:p>
                    <a:p>
                      <a:pPr algn="ctr"/>
                      <a:r>
                        <a:rPr lang="it-IT" sz="2400" dirty="0">
                          <a:solidFill>
                            <a:srgbClr val="800000"/>
                          </a:solidFill>
                        </a:rPr>
                        <a:t>(di cui 40%</a:t>
                      </a:r>
                      <a:r>
                        <a:rPr lang="it-IT" sz="2400" baseline="0" dirty="0">
                          <a:solidFill>
                            <a:srgbClr val="800000"/>
                          </a:solidFill>
                        </a:rPr>
                        <a:t> povertà silente</a:t>
                      </a:r>
                      <a:r>
                        <a:rPr lang="it-IT" sz="24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  <a:p>
                      <a:pPr algn="ctr"/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Impegnati</a:t>
                      </a:r>
                    </a:p>
                    <a:p>
                      <a:pPr algn="ctr"/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>
                          <a:solidFill>
                            <a:srgbClr val="0000FF"/>
                          </a:solidFill>
                        </a:rPr>
                        <a:t>LA SITUAZIONE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87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/>
                        <a:t>DI SOLITO</a:t>
                      </a:r>
                    </a:p>
                    <a:p>
                      <a:pPr algn="ctr"/>
                      <a:r>
                        <a:rPr lang="it-IT" sz="3600" b="1" dirty="0"/>
                        <a:t>chi c’è nei progetti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1C61C0-EE03-1309-CACA-814D59FABC9D}"/>
              </a:ext>
            </a:extLst>
          </p:cNvPr>
          <p:cNvSpPr txBox="1"/>
          <p:nvPr/>
        </p:nvSpPr>
        <p:spPr>
          <a:xfrm>
            <a:off x="1261240" y="113657"/>
            <a:ext cx="9963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800000"/>
                </a:solidFill>
                <a:latin typeface="+mn-lt"/>
              </a:rPr>
              <a:t>5. Ingaggiare tutta la comunità incluso chi paga le tasse perché il welfare esista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745501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it-IT" b="1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838199" y="1828799"/>
          <a:ext cx="9987456" cy="478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6155">
                <a:tc>
                  <a:txBody>
                    <a:bodyPr/>
                    <a:lstStyle/>
                    <a:p>
                      <a:pPr algn="ctr"/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  <a:p>
                      <a:pPr algn="ctr"/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Poveri 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  <a:p>
                      <a:pPr algn="ctr"/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Altri </a:t>
                      </a:r>
                    </a:p>
                    <a:p>
                      <a:pPr algn="ctr"/>
                      <a:r>
                        <a:rPr lang="it-IT" sz="2400" dirty="0">
                          <a:solidFill>
                            <a:srgbClr val="800000"/>
                          </a:solidFill>
                        </a:rPr>
                        <a:t>(di cui 40%</a:t>
                      </a:r>
                      <a:r>
                        <a:rPr lang="it-IT" sz="2400" baseline="0" dirty="0">
                          <a:solidFill>
                            <a:srgbClr val="800000"/>
                          </a:solidFill>
                        </a:rPr>
                        <a:t> povertà silente</a:t>
                      </a:r>
                      <a:r>
                        <a:rPr lang="it-IT" sz="24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  <a:p>
                      <a:pPr algn="ctr"/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Impegnati</a:t>
                      </a:r>
                    </a:p>
                    <a:p>
                      <a:pPr algn="ctr"/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>
                          <a:solidFill>
                            <a:srgbClr val="0000FF"/>
                          </a:solidFill>
                        </a:rPr>
                        <a:t>Se lavoro</a:t>
                      </a:r>
                      <a:r>
                        <a:rPr lang="it-IT" sz="3200" baseline="0" dirty="0">
                          <a:solidFill>
                            <a:srgbClr val="0000FF"/>
                          </a:solidFill>
                        </a:rPr>
                        <a:t> col 100% includerò anche quel 40%</a:t>
                      </a:r>
                      <a:endParaRPr lang="it-IT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05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Tutti inclusi:</a:t>
                      </a:r>
                    </a:p>
                    <a:p>
                      <a:pPr algn="ctr"/>
                      <a:r>
                        <a:rPr lang="it-IT" sz="3200" b="1" dirty="0"/>
                        <a:t>Progetti per il 100%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767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0CCF3E-6740-F349-9016-3F9D27E1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Serve una massa critica di pratiche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ED2E06-12C2-B748-9D38-2FD954A82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FontTx/>
              <a:buChar char="-"/>
            </a:pPr>
            <a:r>
              <a:rPr lang="it-IT" sz="4000" b="1" dirty="0"/>
              <a:t>Utili </a:t>
            </a:r>
          </a:p>
          <a:p>
            <a:pPr marL="457200" indent="-457200" algn="ctr">
              <a:buFontTx/>
              <a:buChar char="-"/>
            </a:pPr>
            <a:r>
              <a:rPr lang="it-IT" sz="4000" b="1" dirty="0"/>
              <a:t>Connesse</a:t>
            </a:r>
          </a:p>
          <a:p>
            <a:pPr marL="457200" indent="-457200" algn="ctr">
              <a:buFontTx/>
              <a:buChar char="-"/>
            </a:pPr>
            <a:r>
              <a:rPr lang="it-IT" sz="4000" b="1" dirty="0" err="1"/>
              <a:t>Autosostenibili</a:t>
            </a:r>
            <a:endParaRPr lang="it-IT" sz="4000" b="1" dirty="0"/>
          </a:p>
          <a:p>
            <a:pPr marL="457200" indent="-457200" algn="ctr">
              <a:buFontTx/>
              <a:buChar char="-"/>
            </a:pPr>
            <a:r>
              <a:rPr lang="it-IT" sz="4000" b="1" dirty="0"/>
              <a:t>Affollate </a:t>
            </a:r>
          </a:p>
          <a:p>
            <a:pPr marL="457200" indent="-457200" algn="ctr">
              <a:buFontTx/>
              <a:buChar char="-"/>
            </a:pPr>
            <a:r>
              <a:rPr lang="it-IT" sz="4000" b="1" dirty="0"/>
              <a:t>Rivolte al 100% dei cittadini</a:t>
            </a:r>
          </a:p>
          <a:p>
            <a:pPr marL="457200" indent="-457200" algn="ctr">
              <a:buFontTx/>
              <a:buChar char="-"/>
            </a:pPr>
            <a:r>
              <a:rPr lang="it-IT" sz="4000" b="1" dirty="0"/>
              <a:t>Riuscite </a:t>
            </a:r>
          </a:p>
          <a:p>
            <a:pPr marL="457200" indent="-457200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8772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128588"/>
            <a:ext cx="8507288" cy="1433512"/>
          </a:xfrm>
        </p:spPr>
        <p:txBody>
          <a:bodyPr/>
          <a:lstStyle/>
          <a:p>
            <a:pPr algn="ctr"/>
            <a:r>
              <a:rPr lang="it-IT" sz="4000" b="1" dirty="0">
                <a:solidFill>
                  <a:srgbClr val="C00000"/>
                </a:solidFill>
              </a:rPr>
              <a:t>SERVONO PIVOT INSOLITI</a:t>
            </a:r>
            <a:br>
              <a:rPr lang="it-IT" sz="4000" b="1" dirty="0">
                <a:solidFill>
                  <a:srgbClr val="C00000"/>
                </a:solidFill>
              </a:rPr>
            </a:br>
            <a:r>
              <a:rPr lang="it-IT" sz="4000" b="1" dirty="0">
                <a:solidFill>
                  <a:srgbClr val="C00000"/>
                </a:solidFill>
              </a:rPr>
              <a:t>(dotati di forte commercio relazionale)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600" b="1" dirty="0"/>
              <a:t>EDICOLANTI</a:t>
            </a:r>
          </a:p>
          <a:p>
            <a:pPr algn="ctr"/>
            <a:r>
              <a:rPr lang="it-IT" sz="3600" b="1" dirty="0"/>
              <a:t>PARRUCCHIERE</a:t>
            </a:r>
          </a:p>
          <a:p>
            <a:pPr algn="ctr"/>
            <a:r>
              <a:rPr lang="it-IT" sz="3600" b="1" dirty="0"/>
              <a:t>BARISTI</a:t>
            </a:r>
          </a:p>
          <a:p>
            <a:pPr algn="ctr"/>
            <a:r>
              <a:rPr lang="it-IT" sz="3600" b="1" dirty="0"/>
              <a:t>VIGILI URBANI</a:t>
            </a:r>
          </a:p>
          <a:p>
            <a:pPr algn="ctr"/>
            <a:r>
              <a:rPr lang="it-IT" sz="3600" b="1" dirty="0"/>
              <a:t>BIBLIOTECARI</a:t>
            </a:r>
          </a:p>
          <a:p>
            <a:pPr algn="ctr"/>
            <a:r>
              <a:rPr lang="it-IT" sz="3600" b="1" dirty="0"/>
              <a:t>BANCARI</a:t>
            </a:r>
          </a:p>
          <a:p>
            <a:pPr algn="ctr"/>
            <a:r>
              <a:rPr lang="it-IT" sz="3600" b="1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437596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CFF525-58F7-654F-8076-FC3DC17D9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Il doppio fondo degli oggetti del lavoro sociale 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996BEC1D-5330-3340-A048-1FA1E4B36E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928092"/>
          <a:ext cx="8317345" cy="479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7345">
                  <a:extLst>
                    <a:ext uri="{9D8B030D-6E8A-4147-A177-3AD203B41FA5}">
                      <a16:colId xmlns:a16="http://schemas.microsoft.com/office/drawing/2014/main" val="869443786"/>
                    </a:ext>
                  </a:extLst>
                </a:gridCol>
              </a:tblGrid>
              <a:tr h="3008924"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pPr algn="ctr"/>
                      <a:r>
                        <a:rPr lang="it-IT" sz="3600" b="1" dirty="0">
                          <a:solidFill>
                            <a:schemeClr val="tx1"/>
                          </a:solidFill>
                        </a:rPr>
                        <a:t>Rigenerazione di un parco </a:t>
                      </a:r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13838"/>
                  </a:ext>
                </a:extLst>
              </a:tr>
              <a:tr h="1690076"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pPr algn="ctr"/>
                      <a:r>
                        <a:rPr lang="it-IT" sz="3600" b="1" dirty="0">
                          <a:solidFill>
                            <a:schemeClr val="bg1"/>
                          </a:solidFill>
                        </a:rPr>
                        <a:t>Costruzione di legami sociali </a:t>
                      </a:r>
                    </a:p>
                    <a:p>
                      <a:r>
                        <a:rPr lang="it-IT" dirty="0"/>
                        <a:t>                                                           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247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44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  <a:latin typeface="+mn-lt"/>
              </a:rPr>
              <a:t>VULNERABILITÀ = incrocio tra </a:t>
            </a:r>
            <a:r>
              <a:rPr lang="it-IT" sz="4000" b="1" dirty="0">
                <a:solidFill>
                  <a:srgbClr val="000BB5"/>
                </a:solidFill>
                <a:latin typeface="+mn-lt"/>
              </a:rPr>
              <a:t>scarsità di reti </a:t>
            </a:r>
            <a:br>
              <a:rPr lang="it-IT" sz="4000" b="1" dirty="0">
                <a:solidFill>
                  <a:srgbClr val="C00000"/>
                </a:solidFill>
                <a:latin typeface="+mn-lt"/>
              </a:rPr>
            </a:br>
            <a:r>
              <a:rPr lang="it-IT" sz="4000" b="1" dirty="0">
                <a:solidFill>
                  <a:srgbClr val="C00000"/>
                </a:solidFill>
                <a:latin typeface="+mn-lt"/>
              </a:rPr>
              <a:t>ed </a:t>
            </a:r>
            <a:r>
              <a:rPr lang="it-IT" sz="4000" b="1" dirty="0">
                <a:solidFill>
                  <a:srgbClr val="000BB5"/>
                </a:solidFill>
                <a:latin typeface="+mn-lt"/>
              </a:rPr>
              <a:t>eventi «naturali» </a:t>
            </a:r>
            <a:r>
              <a:rPr lang="it-IT" sz="4000" b="1" dirty="0">
                <a:solidFill>
                  <a:srgbClr val="C00000"/>
                </a:solidFill>
                <a:latin typeface="+mn-lt"/>
              </a:rPr>
              <a:t>della vita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4838" cy="4925144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endParaRPr lang="it-IT" sz="3200" b="1" dirty="0"/>
          </a:p>
          <a:p>
            <a:pPr marL="457200" indent="-457200">
              <a:buFontTx/>
              <a:buChar char="-"/>
            </a:pPr>
            <a:r>
              <a:rPr lang="it-IT" sz="3200" b="1" dirty="0"/>
              <a:t>Nascita senza reti</a:t>
            </a:r>
          </a:p>
          <a:p>
            <a:pPr marL="457200" indent="-457200">
              <a:buFontTx/>
              <a:buChar char="-"/>
            </a:pPr>
            <a:r>
              <a:rPr lang="it-IT" sz="3200" b="1" dirty="0"/>
              <a:t>Adolescenza critica</a:t>
            </a:r>
          </a:p>
          <a:p>
            <a:pPr marL="457200" indent="-457200">
              <a:buFontTx/>
              <a:buChar char="-"/>
            </a:pPr>
            <a:r>
              <a:rPr lang="it-IT" sz="3200" b="1" dirty="0"/>
              <a:t>Perdita del lavoro (anche temporanea)</a:t>
            </a:r>
          </a:p>
          <a:p>
            <a:pPr marL="457200" indent="-457200">
              <a:buFontTx/>
              <a:buChar char="-"/>
            </a:pPr>
            <a:r>
              <a:rPr lang="it-IT" sz="3200" b="1" dirty="0"/>
              <a:t>Separazione</a:t>
            </a:r>
          </a:p>
          <a:p>
            <a:pPr marL="457200" indent="-457200">
              <a:buFontTx/>
              <a:buChar char="-"/>
            </a:pPr>
            <a:r>
              <a:rPr lang="it-IT" sz="3200" b="1" dirty="0"/>
              <a:t>Malattia </a:t>
            </a:r>
          </a:p>
          <a:p>
            <a:pPr marL="457200" indent="-457200">
              <a:buFontTx/>
              <a:buChar char="-"/>
            </a:pPr>
            <a:r>
              <a:rPr lang="it-IT" sz="3200" b="1" dirty="0"/>
              <a:t>Lutto</a:t>
            </a:r>
          </a:p>
          <a:p>
            <a:pPr marL="457200" indent="-457200">
              <a:buFontTx/>
              <a:buChar char="-"/>
            </a:pPr>
            <a:r>
              <a:rPr lang="it-IT" sz="3200" b="1" dirty="0"/>
              <a:t>Non autosufficienza (anche parziale)</a:t>
            </a:r>
          </a:p>
        </p:txBody>
      </p:sp>
    </p:spTree>
    <p:extLst>
      <p:ext uri="{BB962C8B-B14F-4D97-AF65-F5344CB8AC3E}">
        <p14:creationId xmlns:p14="http://schemas.microsoft.com/office/powerpoint/2010/main" val="269868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3071813" y="1773237"/>
            <a:ext cx="19026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chemeClr val="tx1"/>
                </a:solidFill>
                <a:latin typeface="Calibri" pitchFamily="34" charset="0"/>
              </a:rPr>
              <a:t>NUOVI</a:t>
            </a:r>
          </a:p>
          <a:p>
            <a:pPr eaLnBrk="1" hangingPunct="1"/>
            <a:r>
              <a:rPr lang="it-IT" altLang="it-IT" sz="2000" b="1" dirty="0">
                <a:solidFill>
                  <a:schemeClr val="tx1"/>
                </a:solidFill>
                <a:latin typeface="Calibri" pitchFamily="34" charset="0"/>
              </a:rPr>
              <a:t>VULNERABILI</a:t>
            </a: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6096164" y="3716338"/>
            <a:ext cx="19491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chemeClr val="tx1"/>
                </a:solidFill>
                <a:latin typeface="Calibri" pitchFamily="34" charset="0"/>
              </a:rPr>
              <a:t>BUON VECCHIO</a:t>
            </a:r>
          </a:p>
          <a:p>
            <a:pPr algn="ctr" eaLnBrk="1" hangingPunct="1"/>
            <a:r>
              <a:rPr lang="it-IT" altLang="it-IT" sz="2000" b="1" dirty="0">
                <a:solidFill>
                  <a:schemeClr val="tx1"/>
                </a:solidFill>
                <a:latin typeface="Calibri" pitchFamily="34" charset="0"/>
              </a:rPr>
              <a:t>CETO POPOLARE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6537325" y="4546600"/>
            <a:ext cx="1949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chemeClr val="tx1"/>
                </a:solidFill>
                <a:latin typeface="Calibri" pitchFamily="34" charset="0"/>
              </a:rPr>
              <a:t>NUOVO</a:t>
            </a:r>
          </a:p>
          <a:p>
            <a:pPr algn="ctr" eaLnBrk="1" hangingPunct="1"/>
            <a:r>
              <a:rPr lang="it-IT" altLang="it-IT" sz="2000" b="1" dirty="0">
                <a:solidFill>
                  <a:schemeClr val="tx1"/>
                </a:solidFill>
                <a:latin typeface="Calibri" pitchFamily="34" charset="0"/>
              </a:rPr>
              <a:t>CETO POPOLARE</a:t>
            </a:r>
          </a:p>
          <a:p>
            <a:pPr algn="ctr" eaLnBrk="1" hangingPunct="1"/>
            <a:r>
              <a:rPr lang="it-IT" altLang="it-IT" sz="2000" b="1" dirty="0">
                <a:solidFill>
                  <a:schemeClr val="tx1"/>
                </a:solidFill>
                <a:latin typeface="Calibri" pitchFamily="34" charset="0"/>
              </a:rPr>
              <a:t>IMMIGRATO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5956301" y="2012951"/>
            <a:ext cx="1685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chemeClr val="tx1"/>
                </a:solidFill>
                <a:latin typeface="Calibri" pitchFamily="34" charset="0"/>
              </a:rPr>
              <a:t>COSTRUTTORI</a:t>
            </a:r>
          </a:p>
          <a:p>
            <a:pPr algn="ctr" eaLnBrk="1" hangingPunct="1"/>
            <a:r>
              <a:rPr lang="it-IT" altLang="it-IT" sz="2000" b="1" dirty="0">
                <a:solidFill>
                  <a:schemeClr val="tx1"/>
                </a:solidFill>
                <a:latin typeface="Calibri" pitchFamily="34" charset="0"/>
              </a:rPr>
              <a:t>DI COESIONE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3716338" y="4103688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chemeClr val="tx1"/>
                </a:solidFill>
                <a:latin typeface="Calibri" pitchFamily="34" charset="0"/>
              </a:rPr>
              <a:t>MARGINALI</a:t>
            </a:r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4974469" y="620714"/>
            <a:ext cx="944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it-IT" altLang="it-IT" sz="2400" b="1" dirty="0">
                <a:solidFill>
                  <a:srgbClr val="FF0000"/>
                </a:solidFill>
                <a:latin typeface="Calibri" pitchFamily="34" charset="0"/>
              </a:rPr>
              <a:t>SOLDI</a:t>
            </a:r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8399464" y="3035301"/>
            <a:ext cx="1728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it-IT" altLang="it-IT" sz="2400" b="1" dirty="0">
                <a:solidFill>
                  <a:srgbClr val="FF0000"/>
                </a:solidFill>
                <a:latin typeface="Calibri" pitchFamily="34" charset="0"/>
              </a:rPr>
              <a:t>RETI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7867650" y="279400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tx1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5557838" y="1101726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tx1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2299" name="Text Box 16"/>
          <p:cNvSpPr txBox="1">
            <a:spLocks noChangeArrowheads="1"/>
          </p:cNvSpPr>
          <p:nvPr/>
        </p:nvSpPr>
        <p:spPr bwMode="auto">
          <a:xfrm>
            <a:off x="2640013" y="2779713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tx1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2300" name="Text Box 17"/>
          <p:cNvSpPr txBox="1">
            <a:spLocks noChangeArrowheads="1"/>
          </p:cNvSpPr>
          <p:nvPr/>
        </p:nvSpPr>
        <p:spPr bwMode="auto">
          <a:xfrm>
            <a:off x="5554663" y="5421313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tx1"/>
                </a:solidFill>
                <a:latin typeface="Calibri" pitchFamily="34" charset="0"/>
              </a:rPr>
              <a:t>-</a:t>
            </a:r>
          </a:p>
        </p:txBody>
      </p:sp>
      <p:cxnSp>
        <p:nvCxnSpPr>
          <p:cNvPr id="12301" name="AutoShape 27"/>
          <p:cNvCxnSpPr>
            <a:cxnSpLocks noChangeShapeType="1"/>
          </p:cNvCxnSpPr>
          <p:nvPr/>
        </p:nvCxnSpPr>
        <p:spPr bwMode="auto">
          <a:xfrm>
            <a:off x="2566988" y="3333750"/>
            <a:ext cx="575945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2" name="AutoShape 30"/>
          <p:cNvCxnSpPr>
            <a:cxnSpLocks noChangeShapeType="1"/>
          </p:cNvCxnSpPr>
          <p:nvPr/>
        </p:nvCxnSpPr>
        <p:spPr bwMode="auto">
          <a:xfrm flipV="1">
            <a:off x="5446713" y="1173164"/>
            <a:ext cx="0" cy="45370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1252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F589A3-56F9-D34E-A2D1-9EB76591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Distribuzione della popolazione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B799EE8E-698B-1C4A-B5F7-1C626858E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6762"/>
          <a:stretch/>
        </p:blipFill>
        <p:spPr>
          <a:xfrm>
            <a:off x="2328447" y="1466681"/>
            <a:ext cx="7988439" cy="465322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539BA988-575F-DF0B-BBDA-D6D1D4B53A30}"/>
                  </a:ext>
                </a:extLst>
              </p14:cNvPr>
              <p14:cNvContentPartPr/>
              <p14:nvPr/>
            </p14:nvContentPartPr>
            <p14:xfrm>
              <a:off x="4427764" y="4047372"/>
              <a:ext cx="1374480" cy="54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539BA988-575F-DF0B-BBDA-D6D1D4B53A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3764" y="3939372"/>
                <a:ext cx="14821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F08CCC70-5D34-3E5F-8148-75432D8EF0B8}"/>
                  </a:ext>
                </a:extLst>
              </p14:cNvPr>
              <p14:cNvContentPartPr/>
              <p14:nvPr/>
            </p14:nvContentPartPr>
            <p14:xfrm>
              <a:off x="4497604" y="4009212"/>
              <a:ext cx="1318680" cy="18720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F08CCC70-5D34-3E5F-8148-75432D8EF0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3604" y="3901212"/>
                <a:ext cx="142632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2E51C73F-AE54-D168-190B-3A0540A7E245}"/>
                  </a:ext>
                </a:extLst>
              </p14:cNvPr>
              <p14:cNvContentPartPr/>
              <p14:nvPr/>
            </p14:nvContentPartPr>
            <p14:xfrm>
              <a:off x="-2058716" y="570132"/>
              <a:ext cx="360" cy="36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2E51C73F-AE54-D168-190B-3A0540A7E2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112716" y="462132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044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/>
              <a:t>OGGI</a:t>
            </a:r>
          </a:p>
        </p:txBody>
      </p:sp>
      <p:pic>
        <p:nvPicPr>
          <p:cNvPr id="24579" name="Segnaposto contenuto 10" descr="grafico papà.bpm.bmp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68414"/>
            <a:ext cx="9144000" cy="5589587"/>
          </a:xfr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524000" y="1196976"/>
            <a:ext cx="9144000" cy="5661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it-IT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930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3EDB5F-5152-EA4D-8B86-0D2BC18E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C55DCA29-5205-0449-9E50-F22F87485B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561" y="620689"/>
          <a:ext cx="8070475" cy="5994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095">
                  <a:extLst>
                    <a:ext uri="{9D8B030D-6E8A-4147-A177-3AD203B41FA5}">
                      <a16:colId xmlns:a16="http://schemas.microsoft.com/office/drawing/2014/main" val="1921438341"/>
                    </a:ext>
                  </a:extLst>
                </a:gridCol>
                <a:gridCol w="3228190">
                  <a:extLst>
                    <a:ext uri="{9D8B030D-6E8A-4147-A177-3AD203B41FA5}">
                      <a16:colId xmlns:a16="http://schemas.microsoft.com/office/drawing/2014/main" val="234594959"/>
                    </a:ext>
                  </a:extLst>
                </a:gridCol>
                <a:gridCol w="1614095">
                  <a:extLst>
                    <a:ext uri="{9D8B030D-6E8A-4147-A177-3AD203B41FA5}">
                      <a16:colId xmlns:a16="http://schemas.microsoft.com/office/drawing/2014/main" val="644044248"/>
                    </a:ext>
                  </a:extLst>
                </a:gridCol>
                <a:gridCol w="1614095">
                  <a:extLst>
                    <a:ext uri="{9D8B030D-6E8A-4147-A177-3AD203B41FA5}">
                      <a16:colId xmlns:a16="http://schemas.microsoft.com/office/drawing/2014/main" val="1349463799"/>
                    </a:ext>
                  </a:extLst>
                </a:gridCol>
              </a:tblGrid>
              <a:tr h="1771092">
                <a:tc>
                  <a:txBody>
                    <a:bodyPr/>
                    <a:lstStyle/>
                    <a:p>
                      <a:endParaRPr lang="it-IT" sz="1700" dirty="0">
                        <a:solidFill>
                          <a:schemeClr val="tx1"/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r"/>
                      <a:endParaRPr lang="it-IT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IT" sz="3200" dirty="0">
                          <a:solidFill>
                            <a:schemeClr val="tx1"/>
                          </a:solidFill>
                        </a:rPr>
                        <a:t>TREND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1700" b="1" dirty="0">
                          <a:solidFill>
                            <a:schemeClr val="tx1"/>
                          </a:solidFill>
                        </a:rPr>
                        <a:t>Capacità di gestire BUROCRAZIA e DEMOCRAZIA interna 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1700" dirty="0">
                          <a:solidFill>
                            <a:schemeClr val="tx1"/>
                          </a:solidFill>
                        </a:rPr>
                        <a:t>Capacità di VISION INNOVATIVA sui nuovi fenomeni sociali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4195732037"/>
                  </a:ext>
                </a:extLst>
              </a:tr>
              <a:tr h="2330011">
                <a:tc>
                  <a:txBody>
                    <a:bodyPr/>
                    <a:lstStyle/>
                    <a:p>
                      <a:r>
                        <a:rPr lang="it-IT" sz="1700" b="1" dirty="0">
                          <a:solidFill>
                            <a:schemeClr val="tx1"/>
                          </a:solidFill>
                        </a:rPr>
                        <a:t>Organizzazioni </a:t>
                      </a:r>
                    </a:p>
                    <a:p>
                      <a:r>
                        <a:rPr lang="it-IT" sz="1700" b="1" dirty="0">
                          <a:solidFill>
                            <a:schemeClr val="tx1"/>
                          </a:solidFill>
                        </a:rPr>
                        <a:t>Longeve</a:t>
                      </a:r>
                    </a:p>
                    <a:p>
                      <a:r>
                        <a:rPr lang="it-IT" sz="1700" b="1" dirty="0">
                          <a:solidFill>
                            <a:schemeClr val="tx1"/>
                          </a:solidFill>
                        </a:rPr>
                        <a:t>Strutturate</a:t>
                      </a:r>
                    </a:p>
                    <a:p>
                      <a:r>
                        <a:rPr lang="it-IT" sz="1700" b="1" dirty="0">
                          <a:solidFill>
                            <a:schemeClr val="tx1"/>
                          </a:solidFill>
                        </a:rPr>
                        <a:t>Capaci di accesso ai finanziamenti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endParaRPr lang="it-IT" sz="1700" dirty="0">
                        <a:solidFill>
                          <a:schemeClr val="tx1"/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61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6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2632332115"/>
                  </a:ext>
                </a:extLst>
              </a:tr>
              <a:tr h="1893754">
                <a:tc>
                  <a:txBody>
                    <a:bodyPr/>
                    <a:lstStyle/>
                    <a:p>
                      <a:r>
                        <a:rPr lang="it-IT" sz="1700" b="1" dirty="0">
                          <a:solidFill>
                            <a:schemeClr val="tx1"/>
                          </a:solidFill>
                        </a:rPr>
                        <a:t>Organizzazioni </a:t>
                      </a:r>
                    </a:p>
                    <a:p>
                      <a:r>
                        <a:rPr lang="it-IT" sz="1700" b="1" dirty="0">
                          <a:solidFill>
                            <a:schemeClr val="tx1"/>
                          </a:solidFill>
                        </a:rPr>
                        <a:t>Recenti</a:t>
                      </a:r>
                    </a:p>
                    <a:p>
                      <a:r>
                        <a:rPr lang="it-IT" sz="1700" b="1" dirty="0">
                          <a:solidFill>
                            <a:schemeClr val="tx1"/>
                          </a:solidFill>
                        </a:rPr>
                        <a:t>Informali</a:t>
                      </a:r>
                    </a:p>
                    <a:p>
                      <a:r>
                        <a:rPr lang="it-IT" sz="1700" b="1" dirty="0">
                          <a:solidFill>
                            <a:schemeClr val="tx1"/>
                          </a:solidFill>
                        </a:rPr>
                        <a:t>Effimere 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endParaRPr lang="it-IT" sz="1700" dirty="0">
                        <a:solidFill>
                          <a:schemeClr val="tx1"/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59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59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264829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29C8AF1C-5D3E-D646-85E0-239D8FABA269}"/>
                  </a:ext>
                </a:extLst>
              </p14:cNvPr>
              <p14:cNvContentPartPr/>
              <p14:nvPr/>
            </p14:nvContentPartPr>
            <p14:xfrm>
              <a:off x="10567182" y="230687"/>
              <a:ext cx="31680" cy="6372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29C8AF1C-5D3E-D646-85E0-239D8FABA2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59707" y="223127"/>
                <a:ext cx="4663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put penna 9">
                <a:extLst>
                  <a:ext uri="{FF2B5EF4-FFF2-40B4-BE49-F238E27FC236}">
                    <a16:creationId xmlns:a16="http://schemas.microsoft.com/office/drawing/2014/main" id="{6E3182A4-C103-5748-8A11-A14FE59ECC6B}"/>
                  </a:ext>
                </a:extLst>
              </p14:cNvPr>
              <p14:cNvContentPartPr/>
              <p14:nvPr/>
            </p14:nvContentPartPr>
            <p14:xfrm>
              <a:off x="4228819" y="3212976"/>
              <a:ext cx="1864800" cy="814320"/>
            </p14:xfrm>
          </p:contentPart>
        </mc:Choice>
        <mc:Fallback xmlns="">
          <p:pic>
            <p:nvPicPr>
              <p:cNvPr id="9" name="Input penna 9">
                <a:extLst>
                  <a:ext uri="{FF2B5EF4-FFF2-40B4-BE49-F238E27FC236}">
                    <a16:creationId xmlns:a16="http://schemas.microsoft.com/office/drawing/2014/main" id="{6E3182A4-C103-5748-8A11-A14FE59ECC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1260" y="3205416"/>
                <a:ext cx="1879917" cy="8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1BC35202-16D4-D24D-8F51-D6765E01FBCC}"/>
                  </a:ext>
                </a:extLst>
              </p14:cNvPr>
              <p14:cNvContentPartPr/>
              <p14:nvPr/>
            </p14:nvContentPartPr>
            <p14:xfrm>
              <a:off x="3830461" y="5403273"/>
              <a:ext cx="2126995" cy="1212272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1BC35202-16D4-D24D-8F51-D6765E01FB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22901" y="5395714"/>
                <a:ext cx="2142116" cy="1227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86A5CE8C-8D97-D3EB-CA73-D9FA46200F44}"/>
                  </a:ext>
                </a:extLst>
              </p14:cNvPr>
              <p14:cNvContentPartPr/>
              <p14:nvPr/>
            </p14:nvContentPartPr>
            <p14:xfrm>
              <a:off x="4235959" y="3246012"/>
              <a:ext cx="887400" cy="26712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86A5CE8C-8D97-D3EB-CA73-D9FA46200F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27319" y="3237012"/>
                <a:ext cx="905040" cy="28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o 11">
            <a:extLst>
              <a:ext uri="{FF2B5EF4-FFF2-40B4-BE49-F238E27FC236}">
                <a16:creationId xmlns:a16="http://schemas.microsoft.com/office/drawing/2014/main" id="{38FE6088-F41A-C322-2729-2771FB4DD5A1}"/>
              </a:ext>
            </a:extLst>
          </p:cNvPr>
          <p:cNvGrpSpPr/>
          <p:nvPr/>
        </p:nvGrpSpPr>
        <p:grpSpPr>
          <a:xfrm>
            <a:off x="4301479" y="3240972"/>
            <a:ext cx="1755720" cy="773280"/>
            <a:chOff x="4301479" y="3240972"/>
            <a:chExt cx="1755720" cy="77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E3661B88-9B25-31BD-E0C8-3E3872CDC6E2}"/>
                    </a:ext>
                  </a:extLst>
                </p14:cNvPr>
                <p14:cNvContentPartPr/>
                <p14:nvPr/>
              </p14:nvContentPartPr>
              <p14:xfrm>
                <a:off x="4301479" y="3240972"/>
                <a:ext cx="1676520" cy="666360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E3661B88-9B25-31BD-E0C8-3E3872CDC6E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65839" y="3204972"/>
                  <a:ext cx="174816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2B7F9399-A3DC-A65F-E7B8-FA58E0C2D745}"/>
                    </a:ext>
                  </a:extLst>
                </p14:cNvPr>
                <p14:cNvContentPartPr/>
                <p14:nvPr/>
              </p14:nvContentPartPr>
              <p14:xfrm>
                <a:off x="5883319" y="3736692"/>
                <a:ext cx="173880" cy="277560"/>
              </p14:xfrm>
            </p:contentPart>
          </mc:Choice>
          <mc:Fallback xmlns=""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2B7F9399-A3DC-A65F-E7B8-FA58E0C2D74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47679" y="3700692"/>
                  <a:ext cx="24552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E53F93DC-072A-CFAE-8130-9FC66D33ECE4}"/>
              </a:ext>
            </a:extLst>
          </p:cNvPr>
          <p:cNvGrpSpPr/>
          <p:nvPr/>
        </p:nvGrpSpPr>
        <p:grpSpPr>
          <a:xfrm>
            <a:off x="3855079" y="5011092"/>
            <a:ext cx="2350440" cy="1557360"/>
            <a:chOff x="3855079" y="5011092"/>
            <a:chExt cx="2350440" cy="15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5ECBEC4B-5EA1-9FB0-EC5A-EF97CBC9C331}"/>
                    </a:ext>
                  </a:extLst>
                </p14:cNvPr>
                <p14:cNvContentPartPr/>
                <p14:nvPr/>
              </p14:nvContentPartPr>
              <p14:xfrm>
                <a:off x="3855079" y="5280732"/>
                <a:ext cx="2103120" cy="1287720"/>
              </p14:xfrm>
            </p:contentPart>
          </mc:Choice>
          <mc:Fallback xmlns=""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5ECBEC4B-5EA1-9FB0-EC5A-EF97CBC9C3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19079" y="5245092"/>
                  <a:ext cx="2174760" cy="13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C930DB76-3359-BEC2-AD52-C8630440D7EB}"/>
                    </a:ext>
                  </a:extLst>
                </p14:cNvPr>
                <p14:cNvContentPartPr/>
                <p14:nvPr/>
              </p14:nvContentPartPr>
              <p14:xfrm>
                <a:off x="5941639" y="5011092"/>
                <a:ext cx="22680" cy="27396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C930DB76-3359-BEC2-AD52-C8630440D7E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05639" y="4975452"/>
                  <a:ext cx="943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4B02DF9E-2DAF-BCFE-2E74-40F2B674F61B}"/>
                    </a:ext>
                  </a:extLst>
                </p14:cNvPr>
                <p14:cNvContentPartPr/>
                <p14:nvPr/>
              </p14:nvContentPartPr>
              <p14:xfrm>
                <a:off x="5744719" y="5011092"/>
                <a:ext cx="187200" cy="182880"/>
              </p14:xfrm>
            </p:contentPart>
          </mc:Choice>
          <mc:Fallback xmlns=""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4B02DF9E-2DAF-BCFE-2E74-40F2B674F61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09079" y="4975452"/>
                  <a:ext cx="258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2C5C006A-FDF6-8F69-1BC6-4A9BD19E98B6}"/>
                    </a:ext>
                  </a:extLst>
                </p14:cNvPr>
                <p14:cNvContentPartPr/>
                <p14:nvPr/>
              </p14:nvContentPartPr>
              <p14:xfrm>
                <a:off x="5964679" y="5019732"/>
                <a:ext cx="240840" cy="15120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2C5C006A-FDF6-8F69-1BC6-4A9BD19E98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28679" y="4984092"/>
                  <a:ext cx="312480" cy="22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457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/>
              <a:t>IERI</a:t>
            </a:r>
          </a:p>
        </p:txBody>
      </p:sp>
      <p:sp>
        <p:nvSpPr>
          <p:cNvPr id="23555" name="Segnaposto contenuto 4"/>
          <p:cNvSpPr>
            <a:spLocks noGrp="1"/>
          </p:cNvSpPr>
          <p:nvPr>
            <p:ph idx="4294967295"/>
          </p:nvPr>
        </p:nvSpPr>
        <p:spPr>
          <a:xfrm>
            <a:off x="1524000" y="1268414"/>
            <a:ext cx="9144000" cy="5589587"/>
          </a:xfr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it-IT" altLang="it-IT"/>
          </a:p>
        </p:txBody>
      </p:sp>
      <p:sp>
        <p:nvSpPr>
          <p:cNvPr id="6" name="Ovale 5"/>
          <p:cNvSpPr/>
          <p:nvPr/>
        </p:nvSpPr>
        <p:spPr>
          <a:xfrm>
            <a:off x="2135188" y="1412876"/>
            <a:ext cx="2089150" cy="1800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200" b="1" dirty="0">
                <a:solidFill>
                  <a:schemeClr val="tx1"/>
                </a:solidFill>
              </a:rPr>
              <a:t>P.A.</a:t>
            </a:r>
          </a:p>
        </p:txBody>
      </p:sp>
      <p:sp>
        <p:nvSpPr>
          <p:cNvPr id="7" name="Ovale 6"/>
          <p:cNvSpPr/>
          <p:nvPr/>
        </p:nvSpPr>
        <p:spPr>
          <a:xfrm>
            <a:off x="4295775" y="2997200"/>
            <a:ext cx="2592388" cy="1511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chemeClr val="tx1"/>
                </a:solidFill>
              </a:rPr>
              <a:t>SINDACATI</a:t>
            </a:r>
          </a:p>
        </p:txBody>
      </p:sp>
      <p:sp>
        <p:nvSpPr>
          <p:cNvPr id="8" name="Ovale 7"/>
          <p:cNvSpPr/>
          <p:nvPr/>
        </p:nvSpPr>
        <p:spPr>
          <a:xfrm>
            <a:off x="6888164" y="1700213"/>
            <a:ext cx="2160587" cy="1873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chemeClr val="tx1"/>
                </a:solidFill>
              </a:rPr>
              <a:t>TERZO SETTORE</a:t>
            </a:r>
          </a:p>
        </p:txBody>
      </p:sp>
      <p:sp>
        <p:nvSpPr>
          <p:cNvPr id="9" name="Ovale 8"/>
          <p:cNvSpPr/>
          <p:nvPr/>
        </p:nvSpPr>
        <p:spPr>
          <a:xfrm rot="20689478">
            <a:off x="5916614" y="5108575"/>
            <a:ext cx="2555875" cy="13160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chemeClr val="tx1"/>
                </a:solidFill>
              </a:rPr>
              <a:t>PARTITI</a:t>
            </a:r>
          </a:p>
        </p:txBody>
      </p:sp>
    </p:spTree>
    <p:extLst>
      <p:ext uri="{BB962C8B-B14F-4D97-AF65-F5344CB8AC3E}">
        <p14:creationId xmlns:p14="http://schemas.microsoft.com/office/powerpoint/2010/main" val="339064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26672" y="185841"/>
            <a:ext cx="8476752" cy="1951316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Un contesto drasticamente mutato</a:t>
            </a:r>
            <a:br>
              <a:rPr lang="it-IT" b="1" dirty="0">
                <a:solidFill>
                  <a:srgbClr val="800000"/>
                </a:solidFill>
              </a:rPr>
            </a:br>
            <a:r>
              <a:rPr lang="it-IT" sz="3600" b="1" dirty="0">
                <a:solidFill>
                  <a:srgbClr val="800000"/>
                </a:solidFill>
              </a:rPr>
              <a:t>(un’emergenza indicibile?)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91294" y="2560458"/>
            <a:ext cx="7784983" cy="4067824"/>
          </a:xfrm>
        </p:spPr>
        <p:txBody>
          <a:bodyPr/>
          <a:lstStyle/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563816" y="2560458"/>
          <a:ext cx="7425924" cy="406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9932">
                <a:tc>
                  <a:txBody>
                    <a:bodyPr/>
                    <a:lstStyle/>
                    <a:p>
                      <a:pPr algn="ctr"/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  <a:p>
                      <a:pPr algn="ctr"/>
                      <a:r>
                        <a:rPr lang="it-IT" sz="2400" dirty="0"/>
                        <a:t>MARGINALI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QUASI POVERI</a:t>
                      </a:r>
                    </a:p>
                    <a:p>
                      <a:pPr algn="ctr"/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  <a:p>
                      <a:pPr algn="ctr"/>
                      <a:r>
                        <a:rPr lang="it-IT" sz="2400" dirty="0"/>
                        <a:t>ALTRI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946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rgbClr val="0000FF"/>
                          </a:solidFill>
                        </a:rPr>
                        <a:t>IERI</a:t>
                      </a:r>
                    </a:p>
                    <a:p>
                      <a:pPr algn="ctr"/>
                      <a:r>
                        <a:rPr lang="it-IT" sz="1800" b="1" dirty="0"/>
                        <a:t>(fino al 1995)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1-2%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8946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rgbClr val="0000FF"/>
                          </a:solidFill>
                        </a:rPr>
                        <a:t>OGGI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3-5%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>
                          <a:solidFill>
                            <a:srgbClr val="800000"/>
                          </a:solidFill>
                        </a:rPr>
                        <a:t>30%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1656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508</Words>
  <Application>Microsoft Macintosh PowerPoint</Application>
  <PresentationFormat>Widescreen</PresentationFormat>
  <Paragraphs>208</Paragraphs>
  <Slides>27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Tema di Office</vt:lpstr>
      <vt:lpstr>I NUOVI VULNERABILI</vt:lpstr>
      <vt:lpstr>Variabili in gioco  nella condizione di vulnerabilità </vt:lpstr>
      <vt:lpstr>VULNERABILITÀ = incrocio tra scarsità di reti  ed eventi «naturali» della vita</vt:lpstr>
      <vt:lpstr>Presentazione standard di PowerPoint</vt:lpstr>
      <vt:lpstr>Distribuzione della popolazione</vt:lpstr>
      <vt:lpstr>OGGI</vt:lpstr>
      <vt:lpstr>Presentazione standard di PowerPoint</vt:lpstr>
      <vt:lpstr>IERI</vt:lpstr>
      <vt:lpstr>Un contesto drasticamente mutato (un’emergenza indicibile?)</vt:lpstr>
      <vt:lpstr>Utenti dei servizi psichiatrici territoriali di Reggio E. 1990: 550   -  2010: 7850</vt:lpstr>
      <vt:lpstr>Sofferenze bancarie delle famiglie a Reggio Emilia</vt:lpstr>
      <vt:lpstr>Presentazione standard di PowerPoint</vt:lpstr>
      <vt:lpstr>UNA MAPPA DELLE POVERTÀ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Due idee di cambiamento </vt:lpstr>
      <vt:lpstr>Presentazione standard di PowerPoint</vt:lpstr>
      <vt:lpstr>Polarità in gioco </vt:lpstr>
      <vt:lpstr>CHE FARE ?</vt:lpstr>
      <vt:lpstr>Lo schema di gioco prevalente</vt:lpstr>
      <vt:lpstr>Presentazione standard di PowerPoint</vt:lpstr>
      <vt:lpstr>Serve una massa critica di pratiche</vt:lpstr>
      <vt:lpstr>SERVONO PIVOT INSOLITI (dotati di forte commercio relazionale)</vt:lpstr>
      <vt:lpstr>Il doppio fondo degli oggetti del lavoro sociale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NUOVI VULNERABILI</dc:title>
  <dc:creator>gino.mazzoli@outlook.it</dc:creator>
  <cp:lastModifiedBy>gino.mazzoli@outlook.it</cp:lastModifiedBy>
  <cp:revision>1</cp:revision>
  <dcterms:created xsi:type="dcterms:W3CDTF">2022-10-26T23:33:40Z</dcterms:created>
  <dcterms:modified xsi:type="dcterms:W3CDTF">2022-10-26T23:34:56Z</dcterms:modified>
</cp:coreProperties>
</file>