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1"/>
  </p:notesMasterIdLst>
  <p:sldIdLst>
    <p:sldId id="256" r:id="rId2"/>
    <p:sldId id="258" r:id="rId3"/>
    <p:sldId id="309" r:id="rId4"/>
    <p:sldId id="340" r:id="rId5"/>
    <p:sldId id="337" r:id="rId6"/>
    <p:sldId id="338" r:id="rId7"/>
    <p:sldId id="311" r:id="rId8"/>
    <p:sldId id="312" r:id="rId9"/>
    <p:sldId id="341" r:id="rId10"/>
    <p:sldId id="327" r:id="rId11"/>
    <p:sldId id="267" r:id="rId12"/>
    <p:sldId id="281" r:id="rId13"/>
    <p:sldId id="263" r:id="rId14"/>
    <p:sldId id="344" r:id="rId15"/>
    <p:sldId id="345" r:id="rId16"/>
    <p:sldId id="342" r:id="rId17"/>
    <p:sldId id="268" r:id="rId18"/>
    <p:sldId id="269" r:id="rId19"/>
    <p:sldId id="271" r:id="rId20"/>
    <p:sldId id="276" r:id="rId21"/>
    <p:sldId id="288" r:id="rId22"/>
    <p:sldId id="286" r:id="rId23"/>
    <p:sldId id="346" r:id="rId24"/>
    <p:sldId id="291" r:id="rId25"/>
    <p:sldId id="292" r:id="rId26"/>
    <p:sldId id="293" r:id="rId27"/>
    <p:sldId id="294" r:id="rId28"/>
    <p:sldId id="295" r:id="rId29"/>
    <p:sldId id="34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 autoAdjust="0"/>
    <p:restoredTop sz="94541" autoAdjust="0"/>
  </p:normalViewPr>
  <p:slideViewPr>
    <p:cSldViewPr snapToGrid="0" snapToObjects="1">
      <p:cViewPr>
        <p:scale>
          <a:sx n="82" d="100"/>
          <a:sy n="82" d="100"/>
        </p:scale>
        <p:origin x="816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10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8d188af1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8d188af1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8d188af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8d188af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8d188af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98d188af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41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8d188a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8d188a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82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8d188a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8d188a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34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8d188a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8d188a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8d188a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8d188a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692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acfe044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acfe044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cosa occorre far fronte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acfe04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acfe044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8d188af1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8d188af1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8d188af1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8d188af1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4dbf3eb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4dbf3eb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8d188af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98d188af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8d188af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8d188af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8d188af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8d188af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60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98d188af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98d188af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98d188af1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98d188af1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8d188af1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8d188af1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98d188af1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98d188af1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98d188af1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98d188af1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8d188af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98d188af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34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8d188af1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98d188af1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4dbf3eb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4dbf3eb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77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17ecd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17ecd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8d188af1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8d188af1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01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98d188af1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98d188af1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0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98d188af1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98d188af1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54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8d188af1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8d188af1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69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 type="tx">
  <p:cSld name="TITLE_AND_BODY">
    <p:bg>
      <p:bgPr>
        <a:gradFill>
          <a:gsLst>
            <a:gs pos="0">
              <a:srgbClr val="001E6A"/>
            </a:gs>
            <a:gs pos="100000">
              <a:srgbClr val="003BA7"/>
            </a:gs>
          </a:gsLst>
          <a:lin ang="1122080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8429" y="-1212591"/>
            <a:ext cx="5341309" cy="749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 amt="16934"/>
          </a:blip>
          <a:srcRect/>
          <a:stretch/>
        </p:blipFill>
        <p:spPr>
          <a:xfrm>
            <a:off x="3740955" y="133648"/>
            <a:ext cx="5506489" cy="39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1321">
            <a:off x="3242209" y="-3281952"/>
            <a:ext cx="8161382" cy="71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0025" y="943087"/>
            <a:ext cx="2415875" cy="23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TANDARD">
  <p:cSld name="SLIDE STANDAR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3603">
            <a:off x="3280573" y="-4282123"/>
            <a:ext cx="8925939" cy="786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t="39" b="38"/>
          <a:stretch/>
        </p:blipFill>
        <p:spPr>
          <a:xfrm>
            <a:off x="-14119" y="127171"/>
            <a:ext cx="1547924" cy="113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 amt="8415"/>
          </a:blip>
          <a:srcRect/>
          <a:stretch/>
        </p:blipFill>
        <p:spPr>
          <a:xfrm>
            <a:off x="-1475475" y="50106"/>
            <a:ext cx="4098103" cy="575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ITAZIONE 1">
  <p:cSld name="SLIDE CITAZION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10800"/>
          </a:blip>
          <a:srcRect/>
          <a:stretch/>
        </p:blipFill>
        <p:spPr>
          <a:xfrm>
            <a:off x="-1615276" y="-1111616"/>
            <a:ext cx="5170195" cy="725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 amt="7610"/>
          </a:blip>
          <a:srcRect/>
          <a:stretch/>
        </p:blipFill>
        <p:spPr>
          <a:xfrm>
            <a:off x="3771434" y="-167850"/>
            <a:ext cx="5506489" cy="39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603">
            <a:off x="3280573" y="-4282123"/>
            <a:ext cx="8925939" cy="786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375" y="129800"/>
            <a:ext cx="1923200" cy="10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ITAZIONE 1 1">
  <p:cSld name="SLIDE CITAZION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 amt="10800"/>
          </a:blip>
          <a:srcRect/>
          <a:stretch/>
        </p:blipFill>
        <p:spPr>
          <a:xfrm>
            <a:off x="-1615276" y="-1111616"/>
            <a:ext cx="5170195" cy="725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603">
            <a:off x="3280573" y="-4282123"/>
            <a:ext cx="8925939" cy="786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75" y="129800"/>
            <a:ext cx="1923200" cy="10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9675" y="288650"/>
            <a:ext cx="39795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ANCA - SOLO FILIGRANA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10800"/>
          </a:blip>
          <a:srcRect/>
          <a:stretch/>
        </p:blipFill>
        <p:spPr>
          <a:xfrm>
            <a:off x="-1615276" y="-1111616"/>
            <a:ext cx="5170195" cy="725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-14119" y="127171"/>
            <a:ext cx="1547924" cy="113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TITOLO">
  <p:cSld name="COPERTINA TITOLO">
    <p:bg>
      <p:bgPr>
        <a:gradFill>
          <a:gsLst>
            <a:gs pos="0">
              <a:srgbClr val="001E6A"/>
            </a:gs>
            <a:gs pos="100000">
              <a:srgbClr val="003BA7"/>
            </a:gs>
          </a:gsLst>
          <a:lin ang="11220805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5592" y="-572530"/>
            <a:ext cx="4742973" cy="6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3">
            <a:alphaModFix amt="16934"/>
          </a:blip>
          <a:srcRect/>
          <a:stretch/>
        </p:blipFill>
        <p:spPr>
          <a:xfrm>
            <a:off x="3740955" y="133648"/>
            <a:ext cx="5506489" cy="39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1321">
            <a:off x="3830153" y="-3408751"/>
            <a:ext cx="8161382" cy="71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6165" y="185880"/>
            <a:ext cx="1332510" cy="130944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TITOLO 1">
  <p:cSld name="COPERTINA TITOLO_1">
    <p:bg>
      <p:bgPr>
        <a:gradFill>
          <a:gsLst>
            <a:gs pos="0">
              <a:srgbClr val="001E6A"/>
            </a:gs>
            <a:gs pos="100000">
              <a:srgbClr val="003BA7"/>
            </a:gs>
          </a:gsLst>
          <a:lin ang="11220805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5592" y="-572530"/>
            <a:ext cx="4742973" cy="665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16930"/>
          </a:blip>
          <a:srcRect/>
          <a:stretch/>
        </p:blipFill>
        <p:spPr>
          <a:xfrm>
            <a:off x="3740955" y="133648"/>
            <a:ext cx="5506489" cy="399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1321">
            <a:off x="3830153" y="-3408751"/>
            <a:ext cx="8161382" cy="7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5576" y="495550"/>
            <a:ext cx="1877800" cy="18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33413" y="1214438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L="457200" marR="0" lvl="0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30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515411" y="4348162"/>
            <a:ext cx="1064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13"/>
              </a:buClr>
              <a:buSzPts val="7500"/>
              <a:buFont typeface="Helvetica Neue"/>
              <a:buNone/>
              <a:defRPr sz="7500" b="0" i="0" u="none" strike="noStrike" cap="none">
                <a:solidFill>
                  <a:srgbClr val="0F11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edafne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http://www.infovictim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1954044" y="1979100"/>
            <a:ext cx="6034800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Rete Nazionale dei Servizi per l’Assistenza alle Vittime di reato</a:t>
            </a:r>
            <a:endParaRPr sz="3000" b="1" dirty="0">
              <a:solidFill>
                <a:srgbClr val="FFFFFF"/>
              </a:solidFill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874" y="513300"/>
            <a:ext cx="3690126" cy="476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0843" y="2327246"/>
            <a:ext cx="7962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Per prestare alle vittime di reato assistenza, sostegno e protezione adeguate è opportuno </a:t>
            </a:r>
            <a:r>
              <a:rPr lang="it-IT" sz="2400" b="1" i="1" dirty="0">
                <a:latin typeface="Bahnschrift Light" panose="020B0502040204020203" pitchFamily="34" charset="0"/>
                <a:sym typeface="Helvetica Neue"/>
              </a:rPr>
              <a:t>che i servizi pubblici </a:t>
            </a:r>
            <a:r>
              <a:rPr lang="it-IT" sz="2400" b="1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operino in maniera coordinata</a:t>
            </a:r>
            <a:r>
              <a:rPr lang="it-IT" sz="2400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e intervengano a tutti i livelli ammnistrativi: a livello dell’Unione e a livello nazionale, regionale e locale. </a:t>
            </a:r>
          </a:p>
          <a:p>
            <a:pPr lvl="0" algn="ctr"/>
            <a:r>
              <a:rPr lang="it-IT" sz="4000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8504" y="1463494"/>
            <a:ext cx="5326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Direttiva Europea / Cons. 62</a:t>
            </a:r>
          </a:p>
        </p:txBody>
      </p:sp>
    </p:spTree>
    <p:extLst>
      <p:ext uri="{BB962C8B-B14F-4D97-AF65-F5344CB8AC3E}">
        <p14:creationId xmlns:p14="http://schemas.microsoft.com/office/powerpoint/2010/main" val="381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1750825" y="1871275"/>
            <a:ext cx="65619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Direttiva Europea 2012/29/UE del 25 ottobre 2012, che istituisce norme minime in materia di diritti, assistenza e protezione delle vittime di reato: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“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Per prestare alle vittime di reato assistenza, sostegno e protezioni adeguate è opportuno che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i servizi pubblici operino in maniera coordinata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e intervengano a tutti i livelli amministrativi [...] 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Gli Stati membri dovrebbero prendere in considerazione lo sviluppo di ‘punti unici di accesso’ o ‘sportelli unici’, che si occupino dei </a:t>
            </a:r>
            <a:r>
              <a:rPr lang="it" b="1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molteplici bisogni delle vittime”.</a:t>
            </a:r>
            <a:endParaRPr b="1" i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708100" y="595725"/>
            <a:ext cx="52047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D</a:t>
            </a:r>
            <a:r>
              <a:rPr lang="it" sz="3000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irettiva Europea </a:t>
            </a:r>
            <a:endParaRPr sz="30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1"/>
          <p:cNvSpPr/>
          <p:nvPr/>
        </p:nvSpPr>
        <p:spPr>
          <a:xfrm rot="5400000" flipH="1">
            <a:off x="537896" y="1529621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1"/>
          <p:cNvSpPr/>
          <p:nvPr/>
        </p:nvSpPr>
        <p:spPr>
          <a:xfrm rot="-5400000">
            <a:off x="952795" y="1529621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026200" y="1603075"/>
            <a:ext cx="268200" cy="26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120000" y="0"/>
                  <a:pt x="120000" y="0"/>
                  <a:pt x="120000" y="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20450" y="120000"/>
                  <a:pt x="20450" y="120000"/>
                  <a:pt x="20450" y="120000"/>
                </a:cubicBezTo>
                <a:cubicBezTo>
                  <a:pt x="15727" y="120000"/>
                  <a:pt x="12133" y="119327"/>
                  <a:pt x="9211" y="117977"/>
                </a:cubicBezTo>
                <a:cubicBezTo>
                  <a:pt x="6516" y="116627"/>
                  <a:pt x="4494" y="114833"/>
                  <a:pt x="3144" y="113033"/>
                </a:cubicBezTo>
                <a:cubicBezTo>
                  <a:pt x="1800" y="111233"/>
                  <a:pt x="900" y="109438"/>
                  <a:pt x="450" y="107416"/>
                </a:cubicBezTo>
                <a:cubicBezTo>
                  <a:pt x="222" y="105394"/>
                  <a:pt x="0" y="104044"/>
                  <a:pt x="0" y="102922"/>
                </a:cubicBezTo>
                <a:cubicBezTo>
                  <a:pt x="0" y="20222"/>
                  <a:pt x="0" y="20222"/>
                  <a:pt x="0" y="20222"/>
                </a:cubicBezTo>
                <a:cubicBezTo>
                  <a:pt x="0" y="17077"/>
                  <a:pt x="450" y="14383"/>
                  <a:pt x="1350" y="11911"/>
                </a:cubicBezTo>
                <a:cubicBezTo>
                  <a:pt x="2472" y="9438"/>
                  <a:pt x="3822" y="7416"/>
                  <a:pt x="5394" y="5616"/>
                </a:cubicBezTo>
                <a:cubicBezTo>
                  <a:pt x="7188" y="3822"/>
                  <a:pt x="9438" y="2472"/>
                  <a:pt x="11683" y="1350"/>
                </a:cubicBezTo>
                <a:cubicBezTo>
                  <a:pt x="14155" y="450"/>
                  <a:pt x="17077" y="0"/>
                  <a:pt x="20222" y="0"/>
                </a:cubicBezTo>
                <a:lnTo>
                  <a:pt x="60000" y="0"/>
                </a:lnTo>
                <a:close/>
                <a:moveTo>
                  <a:pt x="20222" y="4944"/>
                </a:moveTo>
                <a:cubicBezTo>
                  <a:pt x="17755" y="4944"/>
                  <a:pt x="15727" y="5394"/>
                  <a:pt x="13933" y="6066"/>
                </a:cubicBezTo>
                <a:cubicBezTo>
                  <a:pt x="11911" y="6966"/>
                  <a:pt x="10338" y="7866"/>
                  <a:pt x="8988" y="8988"/>
                </a:cubicBezTo>
                <a:cubicBezTo>
                  <a:pt x="7866" y="10338"/>
                  <a:pt x="6966" y="12133"/>
                  <a:pt x="6066" y="13933"/>
                </a:cubicBezTo>
                <a:cubicBezTo>
                  <a:pt x="5394" y="15727"/>
                  <a:pt x="4944" y="17755"/>
                  <a:pt x="4944" y="20222"/>
                </a:cubicBezTo>
                <a:cubicBezTo>
                  <a:pt x="4944" y="92811"/>
                  <a:pt x="4944" y="92811"/>
                  <a:pt x="4944" y="92811"/>
                </a:cubicBezTo>
                <a:cubicBezTo>
                  <a:pt x="5844" y="91683"/>
                  <a:pt x="6966" y="91011"/>
                  <a:pt x="8088" y="90338"/>
                </a:cubicBezTo>
                <a:cubicBezTo>
                  <a:pt x="8988" y="89888"/>
                  <a:pt x="10111" y="89211"/>
                  <a:pt x="11461" y="88538"/>
                </a:cubicBezTo>
                <a:cubicBezTo>
                  <a:pt x="12811" y="88316"/>
                  <a:pt x="14155" y="87866"/>
                  <a:pt x="15505" y="87866"/>
                </a:cubicBezTo>
                <a:cubicBezTo>
                  <a:pt x="16855" y="87638"/>
                  <a:pt x="18427" y="87416"/>
                  <a:pt x="20222" y="87416"/>
                </a:cubicBezTo>
                <a:cubicBezTo>
                  <a:pt x="114833" y="87416"/>
                  <a:pt x="114833" y="87416"/>
                  <a:pt x="114833" y="87416"/>
                </a:cubicBezTo>
                <a:cubicBezTo>
                  <a:pt x="114833" y="4944"/>
                  <a:pt x="114833" y="4944"/>
                  <a:pt x="114833" y="4944"/>
                </a:cubicBezTo>
                <a:cubicBezTo>
                  <a:pt x="60000" y="4944"/>
                  <a:pt x="60000" y="4944"/>
                  <a:pt x="60000" y="4944"/>
                </a:cubicBezTo>
                <a:cubicBezTo>
                  <a:pt x="60000" y="64044"/>
                  <a:pt x="60000" y="64044"/>
                  <a:pt x="60000" y="64044"/>
                </a:cubicBezTo>
                <a:cubicBezTo>
                  <a:pt x="42694" y="48316"/>
                  <a:pt x="42694" y="48316"/>
                  <a:pt x="42694" y="48316"/>
                </a:cubicBezTo>
                <a:cubicBezTo>
                  <a:pt x="24272" y="63822"/>
                  <a:pt x="24272" y="63822"/>
                  <a:pt x="24272" y="63822"/>
                </a:cubicBezTo>
                <a:cubicBezTo>
                  <a:pt x="24272" y="4944"/>
                  <a:pt x="24272" y="4944"/>
                  <a:pt x="24272" y="4944"/>
                </a:cubicBezTo>
                <a:lnTo>
                  <a:pt x="20222" y="4944"/>
                </a:lnTo>
                <a:close/>
                <a:moveTo>
                  <a:pt x="20450" y="115055"/>
                </a:moveTo>
                <a:cubicBezTo>
                  <a:pt x="114833" y="115055"/>
                  <a:pt x="114833" y="115055"/>
                  <a:pt x="114833" y="115055"/>
                </a:cubicBezTo>
                <a:cubicBezTo>
                  <a:pt x="114833" y="92361"/>
                  <a:pt x="114833" y="92361"/>
                  <a:pt x="114833" y="92361"/>
                </a:cubicBezTo>
                <a:cubicBezTo>
                  <a:pt x="20222" y="92361"/>
                  <a:pt x="20222" y="92361"/>
                  <a:pt x="20222" y="92361"/>
                </a:cubicBezTo>
                <a:cubicBezTo>
                  <a:pt x="17755" y="92361"/>
                  <a:pt x="15727" y="92811"/>
                  <a:pt x="13933" y="93261"/>
                </a:cubicBezTo>
                <a:cubicBezTo>
                  <a:pt x="11911" y="93933"/>
                  <a:pt x="10338" y="94605"/>
                  <a:pt x="8988" y="95727"/>
                </a:cubicBezTo>
                <a:cubicBezTo>
                  <a:pt x="7866" y="96627"/>
                  <a:pt x="6966" y="97977"/>
                  <a:pt x="6294" y="99550"/>
                </a:cubicBezTo>
                <a:cubicBezTo>
                  <a:pt x="5616" y="101122"/>
                  <a:pt x="5166" y="102694"/>
                  <a:pt x="5166" y="104716"/>
                </a:cubicBezTo>
                <a:cubicBezTo>
                  <a:pt x="5166" y="105844"/>
                  <a:pt x="5394" y="107188"/>
                  <a:pt x="6066" y="108316"/>
                </a:cubicBezTo>
                <a:cubicBezTo>
                  <a:pt x="6738" y="109661"/>
                  <a:pt x="7638" y="110788"/>
                  <a:pt x="8766" y="111683"/>
                </a:cubicBezTo>
                <a:cubicBezTo>
                  <a:pt x="9888" y="112811"/>
                  <a:pt x="11461" y="113483"/>
                  <a:pt x="13261" y="114155"/>
                </a:cubicBezTo>
                <a:cubicBezTo>
                  <a:pt x="15055" y="114605"/>
                  <a:pt x="17527" y="115055"/>
                  <a:pt x="20450" y="115055"/>
                </a:cubicBezTo>
                <a:close/>
                <a:moveTo>
                  <a:pt x="55055" y="4944"/>
                </a:moveTo>
                <a:cubicBezTo>
                  <a:pt x="29211" y="4944"/>
                  <a:pt x="29211" y="4944"/>
                  <a:pt x="29211" y="4944"/>
                </a:cubicBezTo>
                <a:cubicBezTo>
                  <a:pt x="29211" y="53261"/>
                  <a:pt x="29211" y="53261"/>
                  <a:pt x="29211" y="53261"/>
                </a:cubicBezTo>
                <a:cubicBezTo>
                  <a:pt x="42694" y="41572"/>
                  <a:pt x="42694" y="41572"/>
                  <a:pt x="42694" y="41572"/>
                </a:cubicBezTo>
                <a:cubicBezTo>
                  <a:pt x="55055" y="53033"/>
                  <a:pt x="55055" y="53033"/>
                  <a:pt x="55055" y="53033"/>
                </a:cubicBezTo>
                <a:lnTo>
                  <a:pt x="55055" y="4944"/>
                </a:ln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1"/>
          <p:cNvSpPr/>
          <p:nvPr/>
        </p:nvSpPr>
        <p:spPr>
          <a:xfrm rot="-5400000">
            <a:off x="952808" y="2931596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952808" y="2932775"/>
            <a:ext cx="4149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62</a:t>
            </a:r>
            <a:endParaRPr dirty="0"/>
          </a:p>
        </p:txBody>
      </p:sp>
      <p:sp>
        <p:nvSpPr>
          <p:cNvPr id="2" name="Google Shape;136;p21">
            <a:extLst>
              <a:ext uri="{FF2B5EF4-FFF2-40B4-BE49-F238E27FC236}">
                <a16:creationId xmlns:a16="http://schemas.microsoft.com/office/drawing/2014/main" id="{B0B0F7B3-C282-5D60-2DF2-A7AACE7AE0BC}"/>
              </a:ext>
            </a:extLst>
          </p:cNvPr>
          <p:cNvSpPr/>
          <p:nvPr/>
        </p:nvSpPr>
        <p:spPr>
          <a:xfrm rot="5400000" flipH="1">
            <a:off x="535548" y="2927015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318" y="2151552"/>
            <a:ext cx="1787276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5"/>
          <p:cNvSpPr txBox="1"/>
          <p:nvPr/>
        </p:nvSpPr>
        <p:spPr>
          <a:xfrm>
            <a:off x="750725" y="1826700"/>
            <a:ext cx="5882192" cy="273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Le attività dell</a:t>
            </a:r>
            <a:r>
              <a:rPr lang="it-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e</a:t>
            </a:r>
            <a:r>
              <a:rPr lang="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400" dirty="0" err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R</a:t>
            </a:r>
            <a:r>
              <a:rPr lang="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et</a:t>
            </a:r>
            <a:r>
              <a:rPr lang="it-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i Dafne</a:t>
            </a:r>
            <a:r>
              <a:rPr lang="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sono destinate alle persone che si rivolgono alla giustizia in quanto vittime di </a:t>
            </a:r>
            <a:r>
              <a:rPr lang="it" sz="2400" b="1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qualsiasi tipologia </a:t>
            </a:r>
            <a:r>
              <a:rPr lang="it" sz="24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di reato</a:t>
            </a:r>
            <a:r>
              <a:rPr lang="it" sz="24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, indipendentemente dalla loro età, genere, nazionalità, origine etnica, religione, condizione sociale ed economica. </a:t>
            </a:r>
            <a:endParaRPr sz="24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750725" y="1052700"/>
            <a:ext cx="52047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Una rete generalista</a:t>
            </a:r>
            <a:r>
              <a:rPr lang="it" sz="3000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68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344000" y="2971300"/>
            <a:ext cx="72249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486915" y="1563143"/>
            <a:ext cx="6390993" cy="300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Raccorda e mette in sinergia il settore pubblico con quello privato.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Consente di coinvolgere e di rendere protagonisti delle politiche a favore delle vittime l’Autorità giudiziaria, gli enti locali, i presidi sanitari.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Non lascia solo ai privati la gestione di un problema sociale, culturale, clinico, così delicato e complesso.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Offre maggiori garanzie ai cittadini che si rivolgono ai servizi. </a:t>
            </a:r>
          </a:p>
        </p:txBody>
      </p:sp>
      <p:sp>
        <p:nvSpPr>
          <p:cNvPr id="2" name="Google Shape;653;p66">
            <a:extLst>
              <a:ext uri="{FF2B5EF4-FFF2-40B4-BE49-F238E27FC236}">
                <a16:creationId xmlns:a16="http://schemas.microsoft.com/office/drawing/2014/main" id="{B1FBCB4F-F2BC-26A3-C2D3-D339933FE849}"/>
              </a:ext>
            </a:extLst>
          </p:cNvPr>
          <p:cNvSpPr txBox="1"/>
          <p:nvPr/>
        </p:nvSpPr>
        <p:spPr>
          <a:xfrm>
            <a:off x="1792650" y="439216"/>
            <a:ext cx="5204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it-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Il modello di Rete</a:t>
            </a:r>
            <a:endParaRPr sz="30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5" name="Google Shape;123;p19">
            <a:extLst>
              <a:ext uri="{FF2B5EF4-FFF2-40B4-BE49-F238E27FC236}">
                <a16:creationId xmlns:a16="http://schemas.microsoft.com/office/drawing/2014/main" id="{E01990AA-19C0-B568-F4E0-A13C3E041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547" y="3311304"/>
            <a:ext cx="460441" cy="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4;p19">
            <a:extLst>
              <a:ext uri="{FF2B5EF4-FFF2-40B4-BE49-F238E27FC236}">
                <a16:creationId xmlns:a16="http://schemas.microsoft.com/office/drawing/2014/main" id="{41D3A54E-6143-8F0E-4D3F-33D5F024B8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038" y="4227042"/>
            <a:ext cx="460441" cy="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1;p19">
            <a:extLst>
              <a:ext uri="{FF2B5EF4-FFF2-40B4-BE49-F238E27FC236}">
                <a16:creationId xmlns:a16="http://schemas.microsoft.com/office/drawing/2014/main" id="{DBB4DC01-30AA-1AAB-410E-ABBD3E3A5C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547" y="1182028"/>
            <a:ext cx="460441" cy="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2;p19">
            <a:extLst>
              <a:ext uri="{FF2B5EF4-FFF2-40B4-BE49-F238E27FC236}">
                <a16:creationId xmlns:a16="http://schemas.microsoft.com/office/drawing/2014/main" id="{0CD77151-C5DD-3856-54A0-FE41056042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511" y="2090732"/>
            <a:ext cx="460441" cy="45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83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486915" y="1563143"/>
            <a:ext cx="6390993" cy="300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Raccorda e mette in sinergia altri Servizi e Reti che rispondono a particolari tipologie di vittime: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Antiviolenza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Antitratta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Bullismo e il Cyberbullismo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Usura e Racket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Altre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" name="Google Shape;653;p66">
            <a:extLst>
              <a:ext uri="{FF2B5EF4-FFF2-40B4-BE49-F238E27FC236}">
                <a16:creationId xmlns:a16="http://schemas.microsoft.com/office/drawing/2014/main" id="{B1FBCB4F-F2BC-26A3-C2D3-D339933FE849}"/>
              </a:ext>
            </a:extLst>
          </p:cNvPr>
          <p:cNvSpPr txBox="1"/>
          <p:nvPr/>
        </p:nvSpPr>
        <p:spPr>
          <a:xfrm>
            <a:off x="1792650" y="439216"/>
            <a:ext cx="5204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it-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Aggregatore di Bisogni</a:t>
            </a:r>
            <a:endParaRPr sz="30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7" name="Google Shape;121;p19">
            <a:extLst>
              <a:ext uri="{FF2B5EF4-FFF2-40B4-BE49-F238E27FC236}">
                <a16:creationId xmlns:a16="http://schemas.microsoft.com/office/drawing/2014/main" id="{DBB4DC01-30AA-1AAB-410E-ABBD3E3A5C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547" y="1639225"/>
            <a:ext cx="460441" cy="45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01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344000" y="2971300"/>
            <a:ext cx="72249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136547" y="896004"/>
            <a:ext cx="7134300" cy="160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lang="it" sz="2400" b="1" dirty="0">
              <a:latin typeface="Times New Roman"/>
              <a:cs typeface="Times New Roman"/>
              <a:sym typeface="Times New Roman"/>
            </a:endParaRPr>
          </a:p>
          <a:p>
            <a:r>
              <a:rPr lang="it" sz="28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Concorrono alla costituzione della Rete</a:t>
            </a:r>
            <a:endParaRPr sz="28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Autorità giudiziaria </a:t>
            </a:r>
            <a:endParaRPr sz="2000" dirty="0">
              <a:latin typeface="Bahnschrift Light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 Ente locale</a:t>
            </a:r>
            <a:endParaRPr sz="2000" dirty="0">
              <a:latin typeface="Bahnschrift Light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 Servizio sanitario</a:t>
            </a:r>
            <a:endParaRPr sz="2000" dirty="0">
              <a:latin typeface="Bahnschrift Light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 Privato sociale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La Rete connette</a:t>
            </a:r>
            <a:endParaRPr sz="28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Funzioni istituzionali e sociali, competenze, professionalità, sensibilità, culture e risorse </a:t>
            </a:r>
            <a:r>
              <a:rPr lang="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/>
                <a:sym typeface="Times New Roman"/>
              </a:rPr>
              <a:t>che operavano, separatamente</a:t>
            </a:r>
            <a:r>
              <a:rPr lang="it" sz="2000" dirty="0">
                <a:latin typeface="Bahnschrift Light" panose="020B0502040204020203" pitchFamily="34" charset="0"/>
                <a:cs typeface="Times New Roman"/>
                <a:sym typeface="Times New Roman"/>
              </a:rPr>
              <a:t>, a favore delle vittime.</a:t>
            </a:r>
            <a:endParaRPr sz="2000" dirty="0">
              <a:latin typeface="Bahnschrift Light" panose="020B0502040204020203" pitchFamily="34" charset="0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35753" y="4075600"/>
            <a:ext cx="342300" cy="33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2372" y="0"/>
                </a:moveTo>
                <a:cubicBezTo>
                  <a:pt x="104772" y="0"/>
                  <a:pt x="106977" y="416"/>
                  <a:pt x="109183" y="1455"/>
                </a:cubicBezTo>
                <a:cubicBezTo>
                  <a:pt x="111383" y="2488"/>
                  <a:pt x="113188" y="3738"/>
                  <a:pt x="114788" y="5400"/>
                </a:cubicBezTo>
                <a:cubicBezTo>
                  <a:pt x="116594" y="7061"/>
                  <a:pt x="117794" y="8927"/>
                  <a:pt x="118800" y="11211"/>
                </a:cubicBezTo>
                <a:cubicBezTo>
                  <a:pt x="119600" y="13494"/>
                  <a:pt x="120000" y="15777"/>
                  <a:pt x="120000" y="18272"/>
                </a:cubicBezTo>
                <a:cubicBezTo>
                  <a:pt x="120000" y="20966"/>
                  <a:pt x="119600" y="23461"/>
                  <a:pt x="118800" y="25538"/>
                </a:cubicBezTo>
                <a:cubicBezTo>
                  <a:pt x="117794" y="27822"/>
                  <a:pt x="116594" y="29688"/>
                  <a:pt x="114788" y="31555"/>
                </a:cubicBezTo>
                <a:cubicBezTo>
                  <a:pt x="113188" y="33216"/>
                  <a:pt x="111383" y="34461"/>
                  <a:pt x="109183" y="35500"/>
                </a:cubicBezTo>
                <a:cubicBezTo>
                  <a:pt x="106977" y="36538"/>
                  <a:pt x="104772" y="36955"/>
                  <a:pt x="102372" y="36955"/>
                </a:cubicBezTo>
                <a:cubicBezTo>
                  <a:pt x="100766" y="36955"/>
                  <a:pt x="99166" y="36750"/>
                  <a:pt x="97561" y="36333"/>
                </a:cubicBezTo>
                <a:cubicBezTo>
                  <a:pt x="95961" y="35916"/>
                  <a:pt x="94555" y="35088"/>
                  <a:pt x="93355" y="34255"/>
                </a:cubicBezTo>
                <a:cubicBezTo>
                  <a:pt x="91955" y="33633"/>
                  <a:pt x="90750" y="32594"/>
                  <a:pt x="89750" y="31555"/>
                </a:cubicBezTo>
                <a:cubicBezTo>
                  <a:pt x="88750" y="30516"/>
                  <a:pt x="87744" y="29272"/>
                  <a:pt x="86944" y="27822"/>
                </a:cubicBezTo>
                <a:cubicBezTo>
                  <a:pt x="35061" y="50450"/>
                  <a:pt x="35061" y="50450"/>
                  <a:pt x="35061" y="50450"/>
                </a:cubicBezTo>
                <a:cubicBezTo>
                  <a:pt x="35261" y="51277"/>
                  <a:pt x="35261" y="51905"/>
                  <a:pt x="35461" y="52733"/>
                </a:cubicBezTo>
                <a:cubicBezTo>
                  <a:pt x="35461" y="53566"/>
                  <a:pt x="35461" y="54394"/>
                  <a:pt x="35461" y="55433"/>
                </a:cubicBezTo>
                <a:cubicBezTo>
                  <a:pt x="35461" y="56055"/>
                  <a:pt x="35461" y="56883"/>
                  <a:pt x="35461" y="57716"/>
                </a:cubicBezTo>
                <a:cubicBezTo>
                  <a:pt x="35261" y="58544"/>
                  <a:pt x="35261" y="59172"/>
                  <a:pt x="35061" y="60000"/>
                </a:cubicBezTo>
                <a:cubicBezTo>
                  <a:pt x="34855" y="60622"/>
                  <a:pt x="34655" y="61455"/>
                  <a:pt x="34255" y="62077"/>
                </a:cubicBezTo>
                <a:cubicBezTo>
                  <a:pt x="34055" y="62905"/>
                  <a:pt x="33855" y="63527"/>
                  <a:pt x="33455" y="64361"/>
                </a:cubicBezTo>
                <a:cubicBezTo>
                  <a:pt x="66911" y="89066"/>
                  <a:pt x="66911" y="89066"/>
                  <a:pt x="66911" y="89066"/>
                </a:cubicBezTo>
                <a:cubicBezTo>
                  <a:pt x="67711" y="88233"/>
                  <a:pt x="68516" y="87405"/>
                  <a:pt x="69516" y="86572"/>
                </a:cubicBezTo>
                <a:cubicBezTo>
                  <a:pt x="70516" y="85744"/>
                  <a:pt x="71516" y="85122"/>
                  <a:pt x="72722" y="84500"/>
                </a:cubicBezTo>
                <a:cubicBezTo>
                  <a:pt x="73922" y="84083"/>
                  <a:pt x="74922" y="83666"/>
                  <a:pt x="76127" y="83250"/>
                </a:cubicBezTo>
                <a:cubicBezTo>
                  <a:pt x="77327" y="83044"/>
                  <a:pt x="78733" y="82838"/>
                  <a:pt x="80133" y="82838"/>
                </a:cubicBezTo>
                <a:cubicBezTo>
                  <a:pt x="82538" y="82838"/>
                  <a:pt x="84938" y="83461"/>
                  <a:pt x="86944" y="84500"/>
                </a:cubicBezTo>
                <a:cubicBezTo>
                  <a:pt x="89150" y="85327"/>
                  <a:pt x="91150" y="86783"/>
                  <a:pt x="92555" y="88444"/>
                </a:cubicBezTo>
                <a:cubicBezTo>
                  <a:pt x="94155" y="90105"/>
                  <a:pt x="95561" y="92177"/>
                  <a:pt x="96361" y="94255"/>
                </a:cubicBezTo>
                <a:cubicBezTo>
                  <a:pt x="97361" y="96538"/>
                  <a:pt x="97761" y="98822"/>
                  <a:pt x="97761" y="101522"/>
                </a:cubicBezTo>
                <a:cubicBezTo>
                  <a:pt x="97761" y="104011"/>
                  <a:pt x="97361" y="106505"/>
                  <a:pt x="96361" y="108788"/>
                </a:cubicBezTo>
                <a:cubicBezTo>
                  <a:pt x="95561" y="111072"/>
                  <a:pt x="94155" y="112938"/>
                  <a:pt x="92555" y="114600"/>
                </a:cubicBezTo>
                <a:cubicBezTo>
                  <a:pt x="91150" y="116261"/>
                  <a:pt x="89150" y="117511"/>
                  <a:pt x="86944" y="118544"/>
                </a:cubicBezTo>
                <a:cubicBezTo>
                  <a:pt x="84938" y="119377"/>
                  <a:pt x="82538" y="120000"/>
                  <a:pt x="80133" y="120000"/>
                </a:cubicBezTo>
                <a:cubicBezTo>
                  <a:pt x="77727" y="120000"/>
                  <a:pt x="75327" y="119377"/>
                  <a:pt x="73122" y="118544"/>
                </a:cubicBezTo>
                <a:cubicBezTo>
                  <a:pt x="71116" y="117511"/>
                  <a:pt x="69116" y="116261"/>
                  <a:pt x="67511" y="114600"/>
                </a:cubicBezTo>
                <a:cubicBezTo>
                  <a:pt x="65911" y="112938"/>
                  <a:pt x="64505" y="111072"/>
                  <a:pt x="63705" y="108788"/>
                </a:cubicBezTo>
                <a:cubicBezTo>
                  <a:pt x="62905" y="106505"/>
                  <a:pt x="62305" y="104011"/>
                  <a:pt x="62305" y="101522"/>
                </a:cubicBezTo>
                <a:cubicBezTo>
                  <a:pt x="62305" y="100694"/>
                  <a:pt x="62505" y="99861"/>
                  <a:pt x="62505" y="99238"/>
                </a:cubicBezTo>
                <a:cubicBezTo>
                  <a:pt x="62505" y="98405"/>
                  <a:pt x="62705" y="97783"/>
                  <a:pt x="62905" y="96955"/>
                </a:cubicBezTo>
                <a:cubicBezTo>
                  <a:pt x="63105" y="96333"/>
                  <a:pt x="63305" y="95500"/>
                  <a:pt x="63505" y="94877"/>
                </a:cubicBezTo>
                <a:cubicBezTo>
                  <a:pt x="63905" y="94050"/>
                  <a:pt x="64105" y="93427"/>
                  <a:pt x="64305" y="93011"/>
                </a:cubicBezTo>
                <a:cubicBezTo>
                  <a:pt x="30850" y="67888"/>
                  <a:pt x="30850" y="67888"/>
                  <a:pt x="30850" y="67888"/>
                </a:cubicBezTo>
                <a:cubicBezTo>
                  <a:pt x="29850" y="68722"/>
                  <a:pt x="29050" y="69550"/>
                  <a:pt x="28044" y="70172"/>
                </a:cubicBezTo>
                <a:cubicBezTo>
                  <a:pt x="27044" y="71005"/>
                  <a:pt x="26044" y="71627"/>
                  <a:pt x="25044" y="72038"/>
                </a:cubicBezTo>
                <a:cubicBezTo>
                  <a:pt x="23838" y="72666"/>
                  <a:pt x="22638" y="73077"/>
                  <a:pt x="21433" y="73288"/>
                </a:cubicBezTo>
                <a:cubicBezTo>
                  <a:pt x="20233" y="73700"/>
                  <a:pt x="19033" y="73700"/>
                  <a:pt x="17827" y="73700"/>
                </a:cubicBezTo>
                <a:cubicBezTo>
                  <a:pt x="15427" y="73700"/>
                  <a:pt x="13022" y="73288"/>
                  <a:pt x="10816" y="72250"/>
                </a:cubicBezTo>
                <a:cubicBezTo>
                  <a:pt x="8616" y="71211"/>
                  <a:pt x="6811" y="69966"/>
                  <a:pt x="5211" y="68305"/>
                </a:cubicBezTo>
                <a:cubicBezTo>
                  <a:pt x="3605" y="66644"/>
                  <a:pt x="2205" y="64777"/>
                  <a:pt x="1400" y="62488"/>
                </a:cubicBezTo>
                <a:cubicBezTo>
                  <a:pt x="400" y="60205"/>
                  <a:pt x="0" y="57922"/>
                  <a:pt x="0" y="55433"/>
                </a:cubicBezTo>
                <a:cubicBezTo>
                  <a:pt x="0" y="52938"/>
                  <a:pt x="400" y="50450"/>
                  <a:pt x="1400" y="48166"/>
                </a:cubicBezTo>
                <a:cubicBezTo>
                  <a:pt x="2205" y="45883"/>
                  <a:pt x="3605" y="44011"/>
                  <a:pt x="5211" y="42355"/>
                </a:cubicBezTo>
                <a:cubicBezTo>
                  <a:pt x="6811" y="40483"/>
                  <a:pt x="8616" y="39238"/>
                  <a:pt x="10816" y="38405"/>
                </a:cubicBezTo>
                <a:cubicBezTo>
                  <a:pt x="13022" y="37372"/>
                  <a:pt x="15427" y="36955"/>
                  <a:pt x="17827" y="36955"/>
                </a:cubicBezTo>
                <a:cubicBezTo>
                  <a:pt x="19433" y="36955"/>
                  <a:pt x="20833" y="37161"/>
                  <a:pt x="22438" y="37577"/>
                </a:cubicBezTo>
                <a:cubicBezTo>
                  <a:pt x="24038" y="38200"/>
                  <a:pt x="25444" y="38616"/>
                  <a:pt x="26844" y="39444"/>
                </a:cubicBezTo>
                <a:cubicBezTo>
                  <a:pt x="28044" y="40277"/>
                  <a:pt x="29250" y="41316"/>
                  <a:pt x="30450" y="42355"/>
                </a:cubicBezTo>
                <a:cubicBezTo>
                  <a:pt x="31650" y="43388"/>
                  <a:pt x="32455" y="44638"/>
                  <a:pt x="33255" y="46088"/>
                </a:cubicBezTo>
                <a:cubicBezTo>
                  <a:pt x="85344" y="23461"/>
                  <a:pt x="85344" y="23461"/>
                  <a:pt x="85344" y="23461"/>
                </a:cubicBezTo>
                <a:cubicBezTo>
                  <a:pt x="84938" y="22838"/>
                  <a:pt x="84738" y="22005"/>
                  <a:pt x="84738" y="20966"/>
                </a:cubicBezTo>
                <a:cubicBezTo>
                  <a:pt x="84538" y="20138"/>
                  <a:pt x="84538" y="19305"/>
                  <a:pt x="84538" y="18272"/>
                </a:cubicBezTo>
                <a:cubicBezTo>
                  <a:pt x="84538" y="15777"/>
                  <a:pt x="84938" y="13494"/>
                  <a:pt x="85944" y="11211"/>
                </a:cubicBezTo>
                <a:cubicBezTo>
                  <a:pt x="86944" y="8927"/>
                  <a:pt x="88144" y="7061"/>
                  <a:pt x="89750" y="5400"/>
                </a:cubicBezTo>
                <a:cubicBezTo>
                  <a:pt x="91350" y="3738"/>
                  <a:pt x="93155" y="2488"/>
                  <a:pt x="95361" y="1455"/>
                </a:cubicBezTo>
                <a:cubicBezTo>
                  <a:pt x="97561" y="416"/>
                  <a:pt x="99766" y="0"/>
                  <a:pt x="102372" y="0"/>
                </a:cubicBezTo>
                <a:close/>
                <a:moveTo>
                  <a:pt x="17827" y="69133"/>
                </a:moveTo>
                <a:cubicBezTo>
                  <a:pt x="19633" y="69133"/>
                  <a:pt x="21433" y="68722"/>
                  <a:pt x="23038" y="68094"/>
                </a:cubicBezTo>
                <a:cubicBezTo>
                  <a:pt x="24638" y="67266"/>
                  <a:pt x="26044" y="66433"/>
                  <a:pt x="27244" y="65188"/>
                </a:cubicBezTo>
                <a:cubicBezTo>
                  <a:pt x="28450" y="63738"/>
                  <a:pt x="29250" y="62488"/>
                  <a:pt x="30050" y="60827"/>
                </a:cubicBezTo>
                <a:cubicBezTo>
                  <a:pt x="30650" y="59172"/>
                  <a:pt x="31050" y="57300"/>
                  <a:pt x="31050" y="55433"/>
                </a:cubicBezTo>
                <a:cubicBezTo>
                  <a:pt x="31050" y="53355"/>
                  <a:pt x="30650" y="51488"/>
                  <a:pt x="30050" y="50033"/>
                </a:cubicBezTo>
                <a:cubicBezTo>
                  <a:pt x="29250" y="48372"/>
                  <a:pt x="28450" y="46922"/>
                  <a:pt x="27244" y="45672"/>
                </a:cubicBezTo>
                <a:cubicBezTo>
                  <a:pt x="26044" y="44427"/>
                  <a:pt x="24638" y="43388"/>
                  <a:pt x="23038" y="42561"/>
                </a:cubicBezTo>
                <a:cubicBezTo>
                  <a:pt x="21433" y="41938"/>
                  <a:pt x="19633" y="41522"/>
                  <a:pt x="17827" y="41522"/>
                </a:cubicBezTo>
                <a:cubicBezTo>
                  <a:pt x="15827" y="41522"/>
                  <a:pt x="14222" y="41938"/>
                  <a:pt x="12622" y="42561"/>
                </a:cubicBezTo>
                <a:cubicBezTo>
                  <a:pt x="11016" y="43388"/>
                  <a:pt x="9616" y="44427"/>
                  <a:pt x="8416" y="45672"/>
                </a:cubicBezTo>
                <a:cubicBezTo>
                  <a:pt x="7211" y="46922"/>
                  <a:pt x="6211" y="48372"/>
                  <a:pt x="5611" y="50033"/>
                </a:cubicBezTo>
                <a:cubicBezTo>
                  <a:pt x="4805" y="51488"/>
                  <a:pt x="4405" y="53355"/>
                  <a:pt x="4405" y="55433"/>
                </a:cubicBezTo>
                <a:cubicBezTo>
                  <a:pt x="4405" y="57300"/>
                  <a:pt x="4805" y="59172"/>
                  <a:pt x="5611" y="60827"/>
                </a:cubicBezTo>
                <a:cubicBezTo>
                  <a:pt x="6211" y="62488"/>
                  <a:pt x="7211" y="63738"/>
                  <a:pt x="8416" y="65188"/>
                </a:cubicBezTo>
                <a:cubicBezTo>
                  <a:pt x="9616" y="66433"/>
                  <a:pt x="11016" y="67266"/>
                  <a:pt x="12622" y="68094"/>
                </a:cubicBezTo>
                <a:cubicBezTo>
                  <a:pt x="14222" y="68722"/>
                  <a:pt x="15827" y="69133"/>
                  <a:pt x="17827" y="69133"/>
                </a:cubicBezTo>
                <a:close/>
                <a:moveTo>
                  <a:pt x="80133" y="87611"/>
                </a:moveTo>
                <a:cubicBezTo>
                  <a:pt x="78127" y="87611"/>
                  <a:pt x="76527" y="87822"/>
                  <a:pt x="74922" y="88650"/>
                </a:cubicBezTo>
                <a:cubicBezTo>
                  <a:pt x="73322" y="89272"/>
                  <a:pt x="71922" y="90311"/>
                  <a:pt x="70716" y="91555"/>
                </a:cubicBezTo>
                <a:cubicBezTo>
                  <a:pt x="69516" y="92800"/>
                  <a:pt x="68516" y="94255"/>
                  <a:pt x="67911" y="96122"/>
                </a:cubicBezTo>
                <a:cubicBezTo>
                  <a:pt x="67111" y="97783"/>
                  <a:pt x="66911" y="99655"/>
                  <a:pt x="66911" y="101522"/>
                </a:cubicBezTo>
                <a:cubicBezTo>
                  <a:pt x="66911" y="103388"/>
                  <a:pt x="67111" y="105050"/>
                  <a:pt x="67911" y="106922"/>
                </a:cubicBezTo>
                <a:cubicBezTo>
                  <a:pt x="68516" y="108583"/>
                  <a:pt x="69516" y="110033"/>
                  <a:pt x="70716" y="111277"/>
                </a:cubicBezTo>
                <a:cubicBezTo>
                  <a:pt x="71922" y="112527"/>
                  <a:pt x="73322" y="113566"/>
                  <a:pt x="74922" y="114394"/>
                </a:cubicBezTo>
                <a:cubicBezTo>
                  <a:pt x="76527" y="115016"/>
                  <a:pt x="78127" y="115433"/>
                  <a:pt x="80133" y="115433"/>
                </a:cubicBezTo>
                <a:cubicBezTo>
                  <a:pt x="81938" y="115433"/>
                  <a:pt x="83538" y="115016"/>
                  <a:pt x="85144" y="114394"/>
                </a:cubicBezTo>
                <a:cubicBezTo>
                  <a:pt x="86944" y="113566"/>
                  <a:pt x="88350" y="112527"/>
                  <a:pt x="89550" y="111277"/>
                </a:cubicBezTo>
                <a:cubicBezTo>
                  <a:pt x="90750" y="110033"/>
                  <a:pt x="91755" y="108583"/>
                  <a:pt x="92355" y="106922"/>
                </a:cubicBezTo>
                <a:cubicBezTo>
                  <a:pt x="93155" y="105050"/>
                  <a:pt x="93355" y="103388"/>
                  <a:pt x="93355" y="101522"/>
                </a:cubicBezTo>
                <a:cubicBezTo>
                  <a:pt x="93355" y="99655"/>
                  <a:pt x="93155" y="97783"/>
                  <a:pt x="92355" y="96122"/>
                </a:cubicBezTo>
                <a:cubicBezTo>
                  <a:pt x="91755" y="94255"/>
                  <a:pt x="90750" y="92800"/>
                  <a:pt x="89550" y="91555"/>
                </a:cubicBezTo>
                <a:cubicBezTo>
                  <a:pt x="88350" y="90311"/>
                  <a:pt x="86944" y="89272"/>
                  <a:pt x="85144" y="88650"/>
                </a:cubicBezTo>
                <a:cubicBezTo>
                  <a:pt x="83538" y="87822"/>
                  <a:pt x="81938" y="87611"/>
                  <a:pt x="80133" y="87611"/>
                </a:cubicBezTo>
                <a:close/>
                <a:moveTo>
                  <a:pt x="102372" y="32388"/>
                </a:moveTo>
                <a:cubicBezTo>
                  <a:pt x="104172" y="32388"/>
                  <a:pt x="105977" y="31972"/>
                  <a:pt x="107577" y="31350"/>
                </a:cubicBezTo>
                <a:cubicBezTo>
                  <a:pt x="108983" y="30516"/>
                  <a:pt x="110383" y="29688"/>
                  <a:pt x="111583" y="28233"/>
                </a:cubicBezTo>
                <a:cubicBezTo>
                  <a:pt x="112988" y="26988"/>
                  <a:pt x="113788" y="25538"/>
                  <a:pt x="114588" y="23877"/>
                </a:cubicBezTo>
                <a:cubicBezTo>
                  <a:pt x="115194" y="22216"/>
                  <a:pt x="115594" y="20344"/>
                  <a:pt x="115594" y="18272"/>
                </a:cubicBezTo>
                <a:cubicBezTo>
                  <a:pt x="115594" y="16611"/>
                  <a:pt x="115194" y="14738"/>
                  <a:pt x="114588" y="13077"/>
                </a:cubicBezTo>
                <a:cubicBezTo>
                  <a:pt x="113788" y="11416"/>
                  <a:pt x="112988" y="9755"/>
                  <a:pt x="111583" y="8511"/>
                </a:cubicBezTo>
                <a:cubicBezTo>
                  <a:pt x="110383" y="7266"/>
                  <a:pt x="108983" y="6433"/>
                  <a:pt x="107577" y="5605"/>
                </a:cubicBezTo>
                <a:cubicBezTo>
                  <a:pt x="105977" y="4983"/>
                  <a:pt x="104172" y="4566"/>
                  <a:pt x="102372" y="4566"/>
                </a:cubicBezTo>
                <a:cubicBezTo>
                  <a:pt x="100366" y="4566"/>
                  <a:pt x="98566" y="4983"/>
                  <a:pt x="97161" y="5605"/>
                </a:cubicBezTo>
                <a:cubicBezTo>
                  <a:pt x="95561" y="6433"/>
                  <a:pt x="94155" y="7266"/>
                  <a:pt x="92955" y="8511"/>
                </a:cubicBezTo>
                <a:cubicBezTo>
                  <a:pt x="91755" y="9755"/>
                  <a:pt x="90750" y="11416"/>
                  <a:pt x="89950" y="13077"/>
                </a:cubicBezTo>
                <a:cubicBezTo>
                  <a:pt x="89350" y="14738"/>
                  <a:pt x="88950" y="16611"/>
                  <a:pt x="88950" y="18272"/>
                </a:cubicBezTo>
                <a:cubicBezTo>
                  <a:pt x="88950" y="20344"/>
                  <a:pt x="89350" y="22216"/>
                  <a:pt x="89950" y="23877"/>
                </a:cubicBezTo>
                <a:cubicBezTo>
                  <a:pt x="90750" y="25538"/>
                  <a:pt x="91755" y="26988"/>
                  <a:pt x="92955" y="28233"/>
                </a:cubicBezTo>
                <a:cubicBezTo>
                  <a:pt x="94155" y="29688"/>
                  <a:pt x="95561" y="30516"/>
                  <a:pt x="97161" y="31350"/>
                </a:cubicBezTo>
                <a:cubicBezTo>
                  <a:pt x="98566" y="31972"/>
                  <a:pt x="100366" y="32388"/>
                  <a:pt x="102372" y="32388"/>
                </a:cubicBez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7"/>
          <p:cNvSpPr/>
          <p:nvPr/>
        </p:nvSpPr>
        <p:spPr>
          <a:xfrm rot="5400000" flipH="1">
            <a:off x="88605" y="4033152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7"/>
          <p:cNvSpPr/>
          <p:nvPr/>
        </p:nvSpPr>
        <p:spPr>
          <a:xfrm rot="-5400000">
            <a:off x="503503" y="4033152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78353" y="2076112"/>
            <a:ext cx="299700" cy="29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68088" y="0"/>
                  <a:pt x="75955" y="1572"/>
                  <a:pt x="83144" y="4716"/>
                </a:cubicBezTo>
                <a:cubicBezTo>
                  <a:pt x="90561" y="7866"/>
                  <a:pt x="96855" y="12133"/>
                  <a:pt x="102244" y="17527"/>
                </a:cubicBezTo>
                <a:cubicBezTo>
                  <a:pt x="107866" y="22922"/>
                  <a:pt x="112133" y="29438"/>
                  <a:pt x="115283" y="36627"/>
                </a:cubicBezTo>
                <a:cubicBezTo>
                  <a:pt x="118427" y="44044"/>
                  <a:pt x="120000" y="51911"/>
                  <a:pt x="120000" y="60000"/>
                </a:cubicBezTo>
                <a:cubicBezTo>
                  <a:pt x="120000" y="68088"/>
                  <a:pt x="118427" y="75955"/>
                  <a:pt x="115283" y="83144"/>
                </a:cubicBezTo>
                <a:cubicBezTo>
                  <a:pt x="112133" y="90561"/>
                  <a:pt x="107866" y="96855"/>
                  <a:pt x="102244" y="102472"/>
                </a:cubicBezTo>
                <a:cubicBezTo>
                  <a:pt x="96855" y="107866"/>
                  <a:pt x="90561" y="112133"/>
                  <a:pt x="83144" y="115283"/>
                </a:cubicBezTo>
                <a:cubicBezTo>
                  <a:pt x="75955" y="118427"/>
                  <a:pt x="68088" y="120000"/>
                  <a:pt x="60000" y="120000"/>
                </a:cubicBezTo>
                <a:cubicBezTo>
                  <a:pt x="51683" y="120000"/>
                  <a:pt x="44044" y="118427"/>
                  <a:pt x="36627" y="115283"/>
                </a:cubicBezTo>
                <a:cubicBezTo>
                  <a:pt x="29438" y="112133"/>
                  <a:pt x="22922" y="107866"/>
                  <a:pt x="17527" y="102472"/>
                </a:cubicBezTo>
                <a:cubicBezTo>
                  <a:pt x="12133" y="96855"/>
                  <a:pt x="7638" y="90561"/>
                  <a:pt x="4716" y="83144"/>
                </a:cubicBezTo>
                <a:cubicBezTo>
                  <a:pt x="1572" y="75955"/>
                  <a:pt x="0" y="68088"/>
                  <a:pt x="0" y="60000"/>
                </a:cubicBezTo>
                <a:cubicBezTo>
                  <a:pt x="0" y="51911"/>
                  <a:pt x="1572" y="44044"/>
                  <a:pt x="4716" y="36627"/>
                </a:cubicBezTo>
                <a:cubicBezTo>
                  <a:pt x="7638" y="29438"/>
                  <a:pt x="12133" y="22922"/>
                  <a:pt x="17527" y="17527"/>
                </a:cubicBezTo>
                <a:cubicBezTo>
                  <a:pt x="22922" y="12133"/>
                  <a:pt x="29438" y="7866"/>
                  <a:pt x="36627" y="4716"/>
                </a:cubicBezTo>
                <a:cubicBezTo>
                  <a:pt x="44044" y="1572"/>
                  <a:pt x="51683" y="0"/>
                  <a:pt x="60000" y="0"/>
                </a:cubicBezTo>
                <a:close/>
                <a:moveTo>
                  <a:pt x="11011" y="34833"/>
                </a:moveTo>
                <a:cubicBezTo>
                  <a:pt x="10111" y="36855"/>
                  <a:pt x="9211" y="38650"/>
                  <a:pt x="8538" y="40672"/>
                </a:cubicBezTo>
                <a:cubicBezTo>
                  <a:pt x="7638" y="42694"/>
                  <a:pt x="6966" y="44716"/>
                  <a:pt x="6738" y="46738"/>
                </a:cubicBezTo>
                <a:cubicBezTo>
                  <a:pt x="6066" y="48988"/>
                  <a:pt x="5616" y="51011"/>
                  <a:pt x="5394" y="53261"/>
                </a:cubicBezTo>
                <a:cubicBezTo>
                  <a:pt x="5166" y="55505"/>
                  <a:pt x="4944" y="57755"/>
                  <a:pt x="4944" y="60000"/>
                </a:cubicBezTo>
                <a:cubicBezTo>
                  <a:pt x="4944" y="62244"/>
                  <a:pt x="5166" y="64272"/>
                  <a:pt x="5394" y="66516"/>
                </a:cubicBezTo>
                <a:cubicBezTo>
                  <a:pt x="5616" y="68766"/>
                  <a:pt x="6066" y="71011"/>
                  <a:pt x="6738" y="72811"/>
                </a:cubicBezTo>
                <a:cubicBezTo>
                  <a:pt x="6966" y="75055"/>
                  <a:pt x="7638" y="77077"/>
                  <a:pt x="8538" y="79100"/>
                </a:cubicBezTo>
                <a:cubicBezTo>
                  <a:pt x="9211" y="80900"/>
                  <a:pt x="10111" y="82922"/>
                  <a:pt x="11011" y="84944"/>
                </a:cubicBezTo>
                <a:cubicBezTo>
                  <a:pt x="29888" y="72361"/>
                  <a:pt x="29888" y="72361"/>
                  <a:pt x="29888" y="72361"/>
                </a:cubicBezTo>
                <a:cubicBezTo>
                  <a:pt x="29438" y="71233"/>
                  <a:pt x="28988" y="70338"/>
                  <a:pt x="28766" y="69438"/>
                </a:cubicBezTo>
                <a:cubicBezTo>
                  <a:pt x="28538" y="68316"/>
                  <a:pt x="28316" y="67416"/>
                  <a:pt x="28088" y="66066"/>
                </a:cubicBezTo>
                <a:cubicBezTo>
                  <a:pt x="27866" y="65166"/>
                  <a:pt x="27638" y="64272"/>
                  <a:pt x="27638" y="63144"/>
                </a:cubicBezTo>
                <a:cubicBezTo>
                  <a:pt x="27416" y="62244"/>
                  <a:pt x="27416" y="61122"/>
                  <a:pt x="27416" y="60000"/>
                </a:cubicBezTo>
                <a:cubicBezTo>
                  <a:pt x="27416" y="58877"/>
                  <a:pt x="27416" y="57755"/>
                  <a:pt x="27638" y="56627"/>
                </a:cubicBezTo>
                <a:cubicBezTo>
                  <a:pt x="27638" y="55505"/>
                  <a:pt x="27866" y="54605"/>
                  <a:pt x="28088" y="53483"/>
                </a:cubicBezTo>
                <a:cubicBezTo>
                  <a:pt x="28316" y="52583"/>
                  <a:pt x="28538" y="51461"/>
                  <a:pt x="28988" y="50561"/>
                </a:cubicBezTo>
                <a:cubicBezTo>
                  <a:pt x="29211" y="49438"/>
                  <a:pt x="29661" y="48316"/>
                  <a:pt x="30111" y="47416"/>
                </a:cubicBezTo>
                <a:lnTo>
                  <a:pt x="11011" y="34833"/>
                </a:lnTo>
                <a:close/>
                <a:moveTo>
                  <a:pt x="13483" y="89211"/>
                </a:moveTo>
                <a:cubicBezTo>
                  <a:pt x="14605" y="91011"/>
                  <a:pt x="15727" y="92583"/>
                  <a:pt x="17077" y="94155"/>
                </a:cubicBezTo>
                <a:cubicBezTo>
                  <a:pt x="18427" y="95727"/>
                  <a:pt x="19550" y="97305"/>
                  <a:pt x="20900" y="98650"/>
                </a:cubicBezTo>
                <a:cubicBezTo>
                  <a:pt x="22472" y="100222"/>
                  <a:pt x="23822" y="101572"/>
                  <a:pt x="25616" y="102922"/>
                </a:cubicBezTo>
                <a:cubicBezTo>
                  <a:pt x="27188" y="104044"/>
                  <a:pt x="28988" y="105166"/>
                  <a:pt x="30561" y="106294"/>
                </a:cubicBezTo>
                <a:cubicBezTo>
                  <a:pt x="42922" y="87866"/>
                  <a:pt x="42922" y="87866"/>
                  <a:pt x="42922" y="87866"/>
                </a:cubicBezTo>
                <a:cubicBezTo>
                  <a:pt x="42022" y="86966"/>
                  <a:pt x="40900" y="86294"/>
                  <a:pt x="39777" y="85394"/>
                </a:cubicBezTo>
                <a:cubicBezTo>
                  <a:pt x="38877" y="84716"/>
                  <a:pt x="37755" y="83822"/>
                  <a:pt x="36855" y="82922"/>
                </a:cubicBezTo>
                <a:cubicBezTo>
                  <a:pt x="35955" y="81800"/>
                  <a:pt x="35283" y="80900"/>
                  <a:pt x="34383" y="80000"/>
                </a:cubicBezTo>
                <a:cubicBezTo>
                  <a:pt x="33483" y="78877"/>
                  <a:pt x="32811" y="77755"/>
                  <a:pt x="32133" y="76627"/>
                </a:cubicBezTo>
                <a:lnTo>
                  <a:pt x="13483" y="89211"/>
                </a:lnTo>
                <a:close/>
                <a:moveTo>
                  <a:pt x="30561" y="13483"/>
                </a:moveTo>
                <a:cubicBezTo>
                  <a:pt x="28988" y="14605"/>
                  <a:pt x="27188" y="15955"/>
                  <a:pt x="25616" y="17077"/>
                </a:cubicBezTo>
                <a:cubicBezTo>
                  <a:pt x="24044" y="18427"/>
                  <a:pt x="22694" y="19777"/>
                  <a:pt x="21350" y="21122"/>
                </a:cubicBezTo>
                <a:cubicBezTo>
                  <a:pt x="19777" y="22472"/>
                  <a:pt x="18427" y="24044"/>
                  <a:pt x="17077" y="25616"/>
                </a:cubicBezTo>
                <a:cubicBezTo>
                  <a:pt x="15727" y="27188"/>
                  <a:pt x="14605" y="28988"/>
                  <a:pt x="13705" y="30338"/>
                </a:cubicBezTo>
                <a:cubicBezTo>
                  <a:pt x="32361" y="42922"/>
                  <a:pt x="32361" y="42922"/>
                  <a:pt x="32361" y="42922"/>
                </a:cubicBezTo>
                <a:cubicBezTo>
                  <a:pt x="33033" y="41800"/>
                  <a:pt x="33705" y="40672"/>
                  <a:pt x="34383" y="39777"/>
                </a:cubicBezTo>
                <a:cubicBezTo>
                  <a:pt x="35283" y="38877"/>
                  <a:pt x="36177" y="37755"/>
                  <a:pt x="37077" y="36855"/>
                </a:cubicBezTo>
                <a:cubicBezTo>
                  <a:pt x="37977" y="36177"/>
                  <a:pt x="39100" y="35283"/>
                  <a:pt x="40000" y="34605"/>
                </a:cubicBezTo>
                <a:cubicBezTo>
                  <a:pt x="40900" y="33705"/>
                  <a:pt x="42022" y="33033"/>
                  <a:pt x="43144" y="32133"/>
                </a:cubicBezTo>
                <a:lnTo>
                  <a:pt x="30561" y="13483"/>
                </a:lnTo>
                <a:close/>
                <a:moveTo>
                  <a:pt x="60000" y="87416"/>
                </a:moveTo>
                <a:cubicBezTo>
                  <a:pt x="63594" y="87416"/>
                  <a:pt x="67188" y="86738"/>
                  <a:pt x="70561" y="85394"/>
                </a:cubicBezTo>
                <a:cubicBezTo>
                  <a:pt x="73933" y="83822"/>
                  <a:pt x="76855" y="81800"/>
                  <a:pt x="79327" y="79327"/>
                </a:cubicBezTo>
                <a:cubicBezTo>
                  <a:pt x="81800" y="76855"/>
                  <a:pt x="83822" y="74155"/>
                  <a:pt x="85166" y="70788"/>
                </a:cubicBezTo>
                <a:cubicBezTo>
                  <a:pt x="86738" y="67188"/>
                  <a:pt x="87416" y="63594"/>
                  <a:pt x="87416" y="60000"/>
                </a:cubicBezTo>
                <a:cubicBezTo>
                  <a:pt x="87416" y="56177"/>
                  <a:pt x="86738" y="52811"/>
                  <a:pt x="85166" y="49211"/>
                </a:cubicBezTo>
                <a:cubicBezTo>
                  <a:pt x="83822" y="45844"/>
                  <a:pt x="81800" y="42922"/>
                  <a:pt x="79327" y="40672"/>
                </a:cubicBezTo>
                <a:cubicBezTo>
                  <a:pt x="76855" y="38200"/>
                  <a:pt x="73933" y="36177"/>
                  <a:pt x="70561" y="34605"/>
                </a:cubicBezTo>
                <a:cubicBezTo>
                  <a:pt x="67188" y="33261"/>
                  <a:pt x="63594" y="32583"/>
                  <a:pt x="60000" y="32583"/>
                </a:cubicBezTo>
                <a:cubicBezTo>
                  <a:pt x="56177" y="32583"/>
                  <a:pt x="52583" y="33261"/>
                  <a:pt x="49211" y="34605"/>
                </a:cubicBezTo>
                <a:cubicBezTo>
                  <a:pt x="45844" y="36177"/>
                  <a:pt x="42922" y="38200"/>
                  <a:pt x="40672" y="40672"/>
                </a:cubicBezTo>
                <a:cubicBezTo>
                  <a:pt x="37977" y="42922"/>
                  <a:pt x="36177" y="45844"/>
                  <a:pt x="34605" y="49211"/>
                </a:cubicBezTo>
                <a:cubicBezTo>
                  <a:pt x="33261" y="52811"/>
                  <a:pt x="32361" y="56177"/>
                  <a:pt x="32361" y="60000"/>
                </a:cubicBezTo>
                <a:cubicBezTo>
                  <a:pt x="32361" y="63594"/>
                  <a:pt x="33261" y="67188"/>
                  <a:pt x="34605" y="70788"/>
                </a:cubicBezTo>
                <a:cubicBezTo>
                  <a:pt x="36177" y="74155"/>
                  <a:pt x="37977" y="76855"/>
                  <a:pt x="40672" y="79327"/>
                </a:cubicBezTo>
                <a:cubicBezTo>
                  <a:pt x="42922" y="81800"/>
                  <a:pt x="45844" y="83822"/>
                  <a:pt x="49211" y="85394"/>
                </a:cubicBezTo>
                <a:cubicBezTo>
                  <a:pt x="52583" y="86738"/>
                  <a:pt x="56177" y="87416"/>
                  <a:pt x="60000" y="87416"/>
                </a:cubicBezTo>
                <a:close/>
                <a:moveTo>
                  <a:pt x="34833" y="108766"/>
                </a:moveTo>
                <a:cubicBezTo>
                  <a:pt x="36627" y="109888"/>
                  <a:pt x="38650" y="110788"/>
                  <a:pt x="40672" y="111461"/>
                </a:cubicBezTo>
                <a:cubicBezTo>
                  <a:pt x="42694" y="112361"/>
                  <a:pt x="44716" y="112811"/>
                  <a:pt x="46738" y="113261"/>
                </a:cubicBezTo>
                <a:cubicBezTo>
                  <a:pt x="48988" y="113933"/>
                  <a:pt x="51011" y="114383"/>
                  <a:pt x="53261" y="114605"/>
                </a:cubicBezTo>
                <a:cubicBezTo>
                  <a:pt x="55283" y="114833"/>
                  <a:pt x="57527" y="115055"/>
                  <a:pt x="60000" y="115055"/>
                </a:cubicBezTo>
                <a:cubicBezTo>
                  <a:pt x="62244" y="115055"/>
                  <a:pt x="64494" y="114833"/>
                  <a:pt x="66738" y="114605"/>
                </a:cubicBezTo>
                <a:cubicBezTo>
                  <a:pt x="68766" y="114383"/>
                  <a:pt x="71011" y="113933"/>
                  <a:pt x="73033" y="113261"/>
                </a:cubicBezTo>
                <a:cubicBezTo>
                  <a:pt x="75055" y="112811"/>
                  <a:pt x="77077" y="112361"/>
                  <a:pt x="79100" y="111461"/>
                </a:cubicBezTo>
                <a:cubicBezTo>
                  <a:pt x="81122" y="110788"/>
                  <a:pt x="83144" y="109888"/>
                  <a:pt x="85166" y="108766"/>
                </a:cubicBezTo>
                <a:cubicBezTo>
                  <a:pt x="72583" y="89888"/>
                  <a:pt x="72583" y="89888"/>
                  <a:pt x="72583" y="89888"/>
                </a:cubicBezTo>
                <a:cubicBezTo>
                  <a:pt x="71461" y="90338"/>
                  <a:pt x="70561" y="90561"/>
                  <a:pt x="69438" y="91011"/>
                </a:cubicBezTo>
                <a:cubicBezTo>
                  <a:pt x="68316" y="91461"/>
                  <a:pt x="67416" y="91683"/>
                  <a:pt x="66294" y="91911"/>
                </a:cubicBezTo>
                <a:cubicBezTo>
                  <a:pt x="65394" y="92133"/>
                  <a:pt x="64272" y="92133"/>
                  <a:pt x="63372" y="92361"/>
                </a:cubicBezTo>
                <a:cubicBezTo>
                  <a:pt x="62244" y="92361"/>
                  <a:pt x="61122" y="92583"/>
                  <a:pt x="60000" y="92583"/>
                </a:cubicBezTo>
                <a:cubicBezTo>
                  <a:pt x="58650" y="92583"/>
                  <a:pt x="57527" y="92361"/>
                  <a:pt x="56627" y="92361"/>
                </a:cubicBezTo>
                <a:cubicBezTo>
                  <a:pt x="55505" y="92133"/>
                  <a:pt x="54383" y="92133"/>
                  <a:pt x="53483" y="91911"/>
                </a:cubicBezTo>
                <a:cubicBezTo>
                  <a:pt x="52583" y="91683"/>
                  <a:pt x="51461" y="91461"/>
                  <a:pt x="50338" y="91011"/>
                </a:cubicBezTo>
                <a:cubicBezTo>
                  <a:pt x="49438" y="90561"/>
                  <a:pt x="48316" y="90338"/>
                  <a:pt x="47638" y="89888"/>
                </a:cubicBezTo>
                <a:lnTo>
                  <a:pt x="34833" y="108766"/>
                </a:lnTo>
                <a:close/>
                <a:moveTo>
                  <a:pt x="84716" y="11233"/>
                </a:moveTo>
                <a:cubicBezTo>
                  <a:pt x="82922" y="10111"/>
                  <a:pt x="80900" y="9211"/>
                  <a:pt x="78877" y="8538"/>
                </a:cubicBezTo>
                <a:cubicBezTo>
                  <a:pt x="77077" y="7638"/>
                  <a:pt x="75055" y="7188"/>
                  <a:pt x="72811" y="6738"/>
                </a:cubicBezTo>
                <a:cubicBezTo>
                  <a:pt x="70788" y="6066"/>
                  <a:pt x="68766" y="5616"/>
                  <a:pt x="66516" y="5394"/>
                </a:cubicBezTo>
                <a:cubicBezTo>
                  <a:pt x="64272" y="5166"/>
                  <a:pt x="62022" y="4944"/>
                  <a:pt x="60000" y="4944"/>
                </a:cubicBezTo>
                <a:cubicBezTo>
                  <a:pt x="57755" y="4944"/>
                  <a:pt x="55505" y="5166"/>
                  <a:pt x="53261" y="5394"/>
                </a:cubicBezTo>
                <a:cubicBezTo>
                  <a:pt x="51011" y="5616"/>
                  <a:pt x="48988" y="6066"/>
                  <a:pt x="46966" y="6738"/>
                </a:cubicBezTo>
                <a:cubicBezTo>
                  <a:pt x="44944" y="7188"/>
                  <a:pt x="42922" y="7638"/>
                  <a:pt x="40900" y="8538"/>
                </a:cubicBezTo>
                <a:cubicBezTo>
                  <a:pt x="38877" y="9211"/>
                  <a:pt x="37077" y="10111"/>
                  <a:pt x="35055" y="11233"/>
                </a:cubicBezTo>
                <a:cubicBezTo>
                  <a:pt x="47638" y="29888"/>
                  <a:pt x="47638" y="29888"/>
                  <a:pt x="47638" y="29888"/>
                </a:cubicBezTo>
                <a:cubicBezTo>
                  <a:pt x="48538" y="29438"/>
                  <a:pt x="49661" y="29211"/>
                  <a:pt x="50561" y="28766"/>
                </a:cubicBezTo>
                <a:cubicBezTo>
                  <a:pt x="51461" y="28538"/>
                  <a:pt x="52583" y="28316"/>
                  <a:pt x="53483" y="28088"/>
                </a:cubicBezTo>
                <a:cubicBezTo>
                  <a:pt x="54605" y="27866"/>
                  <a:pt x="55727" y="27866"/>
                  <a:pt x="56627" y="27638"/>
                </a:cubicBezTo>
                <a:cubicBezTo>
                  <a:pt x="57755" y="27638"/>
                  <a:pt x="58650" y="27416"/>
                  <a:pt x="60000" y="27416"/>
                </a:cubicBezTo>
                <a:cubicBezTo>
                  <a:pt x="61122" y="27416"/>
                  <a:pt x="62244" y="27638"/>
                  <a:pt x="63144" y="27638"/>
                </a:cubicBezTo>
                <a:cubicBezTo>
                  <a:pt x="64044" y="27866"/>
                  <a:pt x="65166" y="27866"/>
                  <a:pt x="66294" y="28088"/>
                </a:cubicBezTo>
                <a:cubicBezTo>
                  <a:pt x="67416" y="28316"/>
                  <a:pt x="68316" y="28538"/>
                  <a:pt x="69211" y="28766"/>
                </a:cubicBezTo>
                <a:cubicBezTo>
                  <a:pt x="70338" y="29211"/>
                  <a:pt x="71233" y="29438"/>
                  <a:pt x="72133" y="29888"/>
                </a:cubicBezTo>
                <a:lnTo>
                  <a:pt x="84716" y="11233"/>
                </a:lnTo>
                <a:close/>
                <a:moveTo>
                  <a:pt x="106066" y="30338"/>
                </a:moveTo>
                <a:cubicBezTo>
                  <a:pt x="105166" y="28988"/>
                  <a:pt x="104044" y="27188"/>
                  <a:pt x="102694" y="25616"/>
                </a:cubicBezTo>
                <a:cubicBezTo>
                  <a:pt x="101572" y="24044"/>
                  <a:pt x="100000" y="22472"/>
                  <a:pt x="98650" y="21122"/>
                </a:cubicBezTo>
                <a:cubicBezTo>
                  <a:pt x="97077" y="19777"/>
                  <a:pt x="95727" y="18427"/>
                  <a:pt x="94155" y="17077"/>
                </a:cubicBezTo>
                <a:cubicBezTo>
                  <a:pt x="92583" y="15955"/>
                  <a:pt x="91011" y="14605"/>
                  <a:pt x="89211" y="13483"/>
                </a:cubicBezTo>
                <a:cubicBezTo>
                  <a:pt x="76627" y="32133"/>
                  <a:pt x="76627" y="32133"/>
                  <a:pt x="76627" y="32133"/>
                </a:cubicBezTo>
                <a:cubicBezTo>
                  <a:pt x="77755" y="33033"/>
                  <a:pt x="78877" y="33705"/>
                  <a:pt x="79777" y="34605"/>
                </a:cubicBezTo>
                <a:cubicBezTo>
                  <a:pt x="80900" y="35283"/>
                  <a:pt x="81800" y="36177"/>
                  <a:pt x="82694" y="36855"/>
                </a:cubicBezTo>
                <a:cubicBezTo>
                  <a:pt x="83822" y="37755"/>
                  <a:pt x="84494" y="38877"/>
                  <a:pt x="85394" y="39777"/>
                </a:cubicBezTo>
                <a:cubicBezTo>
                  <a:pt x="86066" y="40672"/>
                  <a:pt x="86738" y="41800"/>
                  <a:pt x="87416" y="42922"/>
                </a:cubicBezTo>
                <a:lnTo>
                  <a:pt x="106066" y="30338"/>
                </a:lnTo>
                <a:close/>
                <a:moveTo>
                  <a:pt x="89211" y="106294"/>
                </a:moveTo>
                <a:cubicBezTo>
                  <a:pt x="91011" y="105166"/>
                  <a:pt x="92583" y="104044"/>
                  <a:pt x="94383" y="102922"/>
                </a:cubicBezTo>
                <a:cubicBezTo>
                  <a:pt x="95955" y="101572"/>
                  <a:pt x="97527" y="100222"/>
                  <a:pt x="98877" y="98650"/>
                </a:cubicBezTo>
                <a:cubicBezTo>
                  <a:pt x="100222" y="97305"/>
                  <a:pt x="101572" y="95727"/>
                  <a:pt x="102694" y="94155"/>
                </a:cubicBezTo>
                <a:cubicBezTo>
                  <a:pt x="104044" y="92583"/>
                  <a:pt x="105166" y="91011"/>
                  <a:pt x="106516" y="89211"/>
                </a:cubicBezTo>
                <a:cubicBezTo>
                  <a:pt x="87638" y="76627"/>
                  <a:pt x="87638" y="76627"/>
                  <a:pt x="87638" y="76627"/>
                </a:cubicBezTo>
                <a:cubicBezTo>
                  <a:pt x="87188" y="77755"/>
                  <a:pt x="86516" y="78877"/>
                  <a:pt x="85616" y="80000"/>
                </a:cubicBezTo>
                <a:cubicBezTo>
                  <a:pt x="84716" y="80900"/>
                  <a:pt x="83822" y="81800"/>
                  <a:pt x="83144" y="82922"/>
                </a:cubicBezTo>
                <a:cubicBezTo>
                  <a:pt x="82022" y="83822"/>
                  <a:pt x="81122" y="84716"/>
                  <a:pt x="80000" y="85394"/>
                </a:cubicBezTo>
                <a:cubicBezTo>
                  <a:pt x="78877" y="86294"/>
                  <a:pt x="77977" y="86966"/>
                  <a:pt x="76855" y="87866"/>
                </a:cubicBezTo>
                <a:lnTo>
                  <a:pt x="89211" y="106294"/>
                </a:lnTo>
                <a:close/>
                <a:moveTo>
                  <a:pt x="89661" y="47416"/>
                </a:moveTo>
                <a:cubicBezTo>
                  <a:pt x="90111" y="48316"/>
                  <a:pt x="90561" y="49438"/>
                  <a:pt x="91011" y="50561"/>
                </a:cubicBezTo>
                <a:cubicBezTo>
                  <a:pt x="91233" y="51461"/>
                  <a:pt x="91683" y="52583"/>
                  <a:pt x="91911" y="53483"/>
                </a:cubicBezTo>
                <a:cubicBezTo>
                  <a:pt x="91911" y="54605"/>
                  <a:pt x="92133" y="55505"/>
                  <a:pt x="92361" y="56627"/>
                </a:cubicBezTo>
                <a:cubicBezTo>
                  <a:pt x="92361" y="57755"/>
                  <a:pt x="92361" y="58877"/>
                  <a:pt x="92361" y="60000"/>
                </a:cubicBezTo>
                <a:cubicBezTo>
                  <a:pt x="92361" y="61122"/>
                  <a:pt x="92361" y="62244"/>
                  <a:pt x="92361" y="63144"/>
                </a:cubicBezTo>
                <a:cubicBezTo>
                  <a:pt x="92133" y="64272"/>
                  <a:pt x="91911" y="65166"/>
                  <a:pt x="91911" y="66516"/>
                </a:cubicBezTo>
                <a:cubicBezTo>
                  <a:pt x="91683" y="67416"/>
                  <a:pt x="91461" y="68316"/>
                  <a:pt x="91011" y="69438"/>
                </a:cubicBezTo>
                <a:cubicBezTo>
                  <a:pt x="90788" y="70338"/>
                  <a:pt x="90561" y="71233"/>
                  <a:pt x="90111" y="72361"/>
                </a:cubicBezTo>
                <a:cubicBezTo>
                  <a:pt x="108766" y="84944"/>
                  <a:pt x="108766" y="84944"/>
                  <a:pt x="108766" y="84944"/>
                </a:cubicBezTo>
                <a:cubicBezTo>
                  <a:pt x="109661" y="82922"/>
                  <a:pt x="110561" y="80900"/>
                  <a:pt x="111461" y="79100"/>
                </a:cubicBezTo>
                <a:cubicBezTo>
                  <a:pt x="112133" y="77077"/>
                  <a:pt x="112811" y="75055"/>
                  <a:pt x="113261" y="72811"/>
                </a:cubicBezTo>
                <a:cubicBezTo>
                  <a:pt x="113705" y="71011"/>
                  <a:pt x="114155" y="68766"/>
                  <a:pt x="114605" y="66516"/>
                </a:cubicBezTo>
                <a:cubicBezTo>
                  <a:pt x="114833" y="64272"/>
                  <a:pt x="114833" y="62244"/>
                  <a:pt x="114833" y="60000"/>
                </a:cubicBezTo>
                <a:cubicBezTo>
                  <a:pt x="114833" y="57755"/>
                  <a:pt x="114833" y="55505"/>
                  <a:pt x="114605" y="53261"/>
                </a:cubicBezTo>
                <a:cubicBezTo>
                  <a:pt x="114155" y="51011"/>
                  <a:pt x="113705" y="48988"/>
                  <a:pt x="113261" y="46738"/>
                </a:cubicBezTo>
                <a:cubicBezTo>
                  <a:pt x="112811" y="44716"/>
                  <a:pt x="112133" y="42694"/>
                  <a:pt x="111461" y="40672"/>
                </a:cubicBezTo>
                <a:cubicBezTo>
                  <a:pt x="110561" y="38650"/>
                  <a:pt x="109661" y="36855"/>
                  <a:pt x="108766" y="34833"/>
                </a:cubicBezTo>
                <a:lnTo>
                  <a:pt x="89661" y="47416"/>
                </a:ln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7"/>
          <p:cNvSpPr/>
          <p:nvPr/>
        </p:nvSpPr>
        <p:spPr>
          <a:xfrm rot="5400000" flipH="1">
            <a:off x="88605" y="2017754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17"/>
          <p:cNvSpPr/>
          <p:nvPr/>
        </p:nvSpPr>
        <p:spPr>
          <a:xfrm rot="-5400000">
            <a:off x="515553" y="2017754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77DB0DCE-C368-1E5A-FCA2-E569D22378B6}"/>
              </a:ext>
            </a:extLst>
          </p:cNvPr>
          <p:cNvSpPr txBox="1">
            <a:spLocks/>
          </p:cNvSpPr>
          <p:nvPr/>
        </p:nvSpPr>
        <p:spPr>
          <a:xfrm>
            <a:off x="1427871" y="379422"/>
            <a:ext cx="6182751" cy="1099659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14"/>
              </a:spcBef>
            </a:pPr>
            <a:r>
              <a:rPr lang="it-IT" sz="1800" spc="-5" dirty="0">
                <a:latin typeface="Bahnschrift SemiBold" panose="020B0502040204020203" pitchFamily="34" charset="0"/>
              </a:rPr>
              <a:t>RET</a:t>
            </a:r>
            <a:r>
              <a:rPr lang="it-IT" sz="1800" dirty="0">
                <a:latin typeface="Bahnschrift SemiBold" panose="020B0502040204020203" pitchFamily="34" charset="0"/>
              </a:rPr>
              <a:t>E</a:t>
            </a:r>
            <a:r>
              <a:rPr lang="it-IT" sz="1800" spc="-5" dirty="0">
                <a:latin typeface="Bahnschrift SemiBold" panose="020B0502040204020203" pitchFamily="34" charset="0"/>
              </a:rPr>
              <a:t> DAFNE MANTOVA</a:t>
            </a:r>
            <a:br>
              <a:rPr lang="it-IT" sz="1800" spc="-5" dirty="0"/>
            </a:br>
            <a:r>
              <a:rPr lang="it-IT" sz="16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18 febbraio 2022 - </a:t>
            </a:r>
            <a:r>
              <a:rPr lang="it-IT" sz="1600" i="1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“Protocollo d’intesa per la costituzione di Rete Dafne Mantova - Rete per l’assistenza alle vittime di reato”</a:t>
            </a:r>
            <a:br>
              <a:rPr lang="it-IT" sz="1800" dirty="0">
                <a:latin typeface="Bahnschrift Light" panose="020B0502040204020203" pitchFamily="34" charset="0"/>
                <a:cs typeface="Times New Roman" panose="02020603050405020304" pitchFamily="18" charset="0"/>
              </a:rPr>
            </a:br>
            <a:endParaRPr lang="it-IT" sz="1800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FC12052-E91C-8E9D-5354-47C016401B9E}"/>
              </a:ext>
            </a:extLst>
          </p:cNvPr>
          <p:cNvSpPr txBox="1">
            <a:spLocks/>
          </p:cNvSpPr>
          <p:nvPr/>
        </p:nvSpPr>
        <p:spPr>
          <a:xfrm>
            <a:off x="436098" y="1479081"/>
            <a:ext cx="7997483" cy="2302552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it-IT" sz="2000" b="0" spc="-5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</a:rPr>
              <a:t>Cabina di Regia:</a:t>
            </a:r>
          </a:p>
          <a:p>
            <a:pPr algn="ctr"/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Comune di Mantova (capofila)</a:t>
            </a:r>
          </a:p>
          <a:p>
            <a:pPr algn="ctr"/>
            <a:endParaRPr lang="it-IT" sz="105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(invianti/sentinelle)</a:t>
            </a:r>
          </a:p>
          <a:p>
            <a:pPr algn="ctr"/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Procura della Repubblica presso il Tribunale di Mantova, Prefettura di Mantova, FF.PP. - Polizia Giudiziaria, Provincia di Mantova, Ordine degli Avvocati di Mantova, Ufficio di Esecuzione Penale Esterna di Mantova e Cremona, Ufficio di Servizio Sociale per Minorenni di Brescia, Associazione Rete Dafne Italia.</a:t>
            </a:r>
          </a:p>
          <a:p>
            <a:pPr algn="ctr"/>
            <a:endParaRPr lang="it-IT" sz="105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Libra ETS (gestore sportello di supporto)</a:t>
            </a:r>
            <a:endParaRPr lang="it-IT" sz="120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09B123-2D43-0129-9901-2E6DEE501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0" y="146300"/>
            <a:ext cx="1266091" cy="10619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19AE563-5113-9A2F-8F78-91C142A3F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7" y="3840777"/>
            <a:ext cx="5988426" cy="1074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88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 rot="5400000" flipH="1">
            <a:off x="935771" y="3850524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22"/>
          <p:cNvSpPr/>
          <p:nvPr/>
        </p:nvSpPr>
        <p:spPr>
          <a:xfrm rot="-5400000">
            <a:off x="1350670" y="3106608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22"/>
          <p:cNvSpPr/>
          <p:nvPr/>
        </p:nvSpPr>
        <p:spPr>
          <a:xfrm rot="5400000" flipH="1">
            <a:off x="935772" y="2362697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2"/>
          <p:cNvSpPr/>
          <p:nvPr/>
        </p:nvSpPr>
        <p:spPr>
          <a:xfrm rot="-5400000">
            <a:off x="1350670" y="1618782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0"/>
              <a:buFont typeface="Helvetica Neue"/>
              <a:buNone/>
            </a:pPr>
            <a:endParaRPr sz="75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2"/>
          <p:cNvSpPr/>
          <p:nvPr/>
        </p:nvSpPr>
        <p:spPr>
          <a:xfrm rot="-5400000">
            <a:off x="1350670" y="3850524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2"/>
          <p:cNvSpPr/>
          <p:nvPr/>
        </p:nvSpPr>
        <p:spPr>
          <a:xfrm rot="5400000" flipH="1">
            <a:off x="935771" y="3106608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2"/>
          <p:cNvSpPr/>
          <p:nvPr/>
        </p:nvSpPr>
        <p:spPr>
          <a:xfrm rot="-5400000">
            <a:off x="1350670" y="2362697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2"/>
          <p:cNvSpPr/>
          <p:nvPr/>
        </p:nvSpPr>
        <p:spPr>
          <a:xfrm rot="5400000" flipH="1">
            <a:off x="935772" y="1618782"/>
            <a:ext cx="829800" cy="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30708"/>
                  <a:pt x="5855" y="61423"/>
                  <a:pt x="17572" y="84851"/>
                </a:cubicBezTo>
                <a:cubicBezTo>
                  <a:pt x="41005" y="131714"/>
                  <a:pt x="78994" y="131714"/>
                  <a:pt x="102427" y="84851"/>
                </a:cubicBezTo>
                <a:cubicBezTo>
                  <a:pt x="114144" y="61423"/>
                  <a:pt x="120000" y="30708"/>
                  <a:pt x="120000" y="0"/>
                </a:cubicBezTo>
                <a:lnTo>
                  <a:pt x="107661" y="0"/>
                </a:lnTo>
                <a:cubicBezTo>
                  <a:pt x="107661" y="24397"/>
                  <a:pt x="103005" y="48807"/>
                  <a:pt x="93700" y="67424"/>
                </a:cubicBezTo>
                <a:cubicBezTo>
                  <a:pt x="75083" y="104651"/>
                  <a:pt x="44916" y="104651"/>
                  <a:pt x="26300" y="67424"/>
                </a:cubicBezTo>
                <a:cubicBezTo>
                  <a:pt x="16988" y="48801"/>
                  <a:pt x="12333" y="24403"/>
                  <a:pt x="1233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1408320" y="2421040"/>
            <a:ext cx="299700" cy="29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cubicBezTo>
                  <a:pt x="68088" y="0"/>
                  <a:pt x="75955" y="1572"/>
                  <a:pt x="83144" y="4716"/>
                </a:cubicBezTo>
                <a:cubicBezTo>
                  <a:pt x="90561" y="7866"/>
                  <a:pt x="96855" y="12133"/>
                  <a:pt x="102244" y="17527"/>
                </a:cubicBezTo>
                <a:cubicBezTo>
                  <a:pt x="107866" y="22922"/>
                  <a:pt x="112133" y="29438"/>
                  <a:pt x="115283" y="36627"/>
                </a:cubicBezTo>
                <a:cubicBezTo>
                  <a:pt x="118427" y="44044"/>
                  <a:pt x="120000" y="51911"/>
                  <a:pt x="120000" y="60000"/>
                </a:cubicBezTo>
                <a:cubicBezTo>
                  <a:pt x="120000" y="68088"/>
                  <a:pt x="118427" y="75955"/>
                  <a:pt x="115283" y="83144"/>
                </a:cubicBezTo>
                <a:cubicBezTo>
                  <a:pt x="112133" y="90561"/>
                  <a:pt x="107866" y="96855"/>
                  <a:pt x="102244" y="102472"/>
                </a:cubicBezTo>
                <a:cubicBezTo>
                  <a:pt x="96855" y="107866"/>
                  <a:pt x="90561" y="112133"/>
                  <a:pt x="83144" y="115283"/>
                </a:cubicBezTo>
                <a:cubicBezTo>
                  <a:pt x="75955" y="118427"/>
                  <a:pt x="68088" y="120000"/>
                  <a:pt x="60000" y="120000"/>
                </a:cubicBezTo>
                <a:cubicBezTo>
                  <a:pt x="51683" y="120000"/>
                  <a:pt x="44044" y="118427"/>
                  <a:pt x="36627" y="115283"/>
                </a:cubicBezTo>
                <a:cubicBezTo>
                  <a:pt x="29438" y="112133"/>
                  <a:pt x="22922" y="107866"/>
                  <a:pt x="17527" y="102472"/>
                </a:cubicBezTo>
                <a:cubicBezTo>
                  <a:pt x="12133" y="96855"/>
                  <a:pt x="7638" y="90561"/>
                  <a:pt x="4716" y="83144"/>
                </a:cubicBezTo>
                <a:cubicBezTo>
                  <a:pt x="1572" y="75955"/>
                  <a:pt x="0" y="68088"/>
                  <a:pt x="0" y="60000"/>
                </a:cubicBezTo>
                <a:cubicBezTo>
                  <a:pt x="0" y="51911"/>
                  <a:pt x="1572" y="44044"/>
                  <a:pt x="4716" y="36627"/>
                </a:cubicBezTo>
                <a:cubicBezTo>
                  <a:pt x="7638" y="29438"/>
                  <a:pt x="12133" y="22922"/>
                  <a:pt x="17527" y="17527"/>
                </a:cubicBezTo>
                <a:cubicBezTo>
                  <a:pt x="22922" y="12133"/>
                  <a:pt x="29438" y="7866"/>
                  <a:pt x="36627" y="4716"/>
                </a:cubicBezTo>
                <a:cubicBezTo>
                  <a:pt x="44044" y="1572"/>
                  <a:pt x="51683" y="0"/>
                  <a:pt x="60000" y="0"/>
                </a:cubicBezTo>
                <a:close/>
                <a:moveTo>
                  <a:pt x="11011" y="34833"/>
                </a:moveTo>
                <a:cubicBezTo>
                  <a:pt x="10111" y="36855"/>
                  <a:pt x="9211" y="38650"/>
                  <a:pt x="8538" y="40672"/>
                </a:cubicBezTo>
                <a:cubicBezTo>
                  <a:pt x="7638" y="42694"/>
                  <a:pt x="6966" y="44716"/>
                  <a:pt x="6738" y="46738"/>
                </a:cubicBezTo>
                <a:cubicBezTo>
                  <a:pt x="6066" y="48988"/>
                  <a:pt x="5616" y="51011"/>
                  <a:pt x="5394" y="53261"/>
                </a:cubicBezTo>
                <a:cubicBezTo>
                  <a:pt x="5166" y="55505"/>
                  <a:pt x="4944" y="57755"/>
                  <a:pt x="4944" y="60000"/>
                </a:cubicBezTo>
                <a:cubicBezTo>
                  <a:pt x="4944" y="62244"/>
                  <a:pt x="5166" y="64272"/>
                  <a:pt x="5394" y="66516"/>
                </a:cubicBezTo>
                <a:cubicBezTo>
                  <a:pt x="5616" y="68766"/>
                  <a:pt x="6066" y="71011"/>
                  <a:pt x="6738" y="72811"/>
                </a:cubicBezTo>
                <a:cubicBezTo>
                  <a:pt x="6966" y="75055"/>
                  <a:pt x="7638" y="77077"/>
                  <a:pt x="8538" y="79100"/>
                </a:cubicBezTo>
                <a:cubicBezTo>
                  <a:pt x="9211" y="80900"/>
                  <a:pt x="10111" y="82922"/>
                  <a:pt x="11011" y="84944"/>
                </a:cubicBezTo>
                <a:cubicBezTo>
                  <a:pt x="29888" y="72361"/>
                  <a:pt x="29888" y="72361"/>
                  <a:pt x="29888" y="72361"/>
                </a:cubicBezTo>
                <a:cubicBezTo>
                  <a:pt x="29438" y="71233"/>
                  <a:pt x="28988" y="70338"/>
                  <a:pt x="28766" y="69438"/>
                </a:cubicBezTo>
                <a:cubicBezTo>
                  <a:pt x="28538" y="68316"/>
                  <a:pt x="28316" y="67416"/>
                  <a:pt x="28088" y="66066"/>
                </a:cubicBezTo>
                <a:cubicBezTo>
                  <a:pt x="27866" y="65166"/>
                  <a:pt x="27638" y="64272"/>
                  <a:pt x="27638" y="63144"/>
                </a:cubicBezTo>
                <a:cubicBezTo>
                  <a:pt x="27416" y="62244"/>
                  <a:pt x="27416" y="61122"/>
                  <a:pt x="27416" y="60000"/>
                </a:cubicBezTo>
                <a:cubicBezTo>
                  <a:pt x="27416" y="58877"/>
                  <a:pt x="27416" y="57755"/>
                  <a:pt x="27638" y="56627"/>
                </a:cubicBezTo>
                <a:cubicBezTo>
                  <a:pt x="27638" y="55505"/>
                  <a:pt x="27866" y="54605"/>
                  <a:pt x="28088" y="53483"/>
                </a:cubicBezTo>
                <a:cubicBezTo>
                  <a:pt x="28316" y="52583"/>
                  <a:pt x="28538" y="51461"/>
                  <a:pt x="28988" y="50561"/>
                </a:cubicBezTo>
                <a:cubicBezTo>
                  <a:pt x="29211" y="49438"/>
                  <a:pt x="29661" y="48316"/>
                  <a:pt x="30111" y="47416"/>
                </a:cubicBezTo>
                <a:lnTo>
                  <a:pt x="11011" y="34833"/>
                </a:lnTo>
                <a:close/>
                <a:moveTo>
                  <a:pt x="13483" y="89211"/>
                </a:moveTo>
                <a:cubicBezTo>
                  <a:pt x="14605" y="91011"/>
                  <a:pt x="15727" y="92583"/>
                  <a:pt x="17077" y="94155"/>
                </a:cubicBezTo>
                <a:cubicBezTo>
                  <a:pt x="18427" y="95727"/>
                  <a:pt x="19550" y="97305"/>
                  <a:pt x="20900" y="98650"/>
                </a:cubicBezTo>
                <a:cubicBezTo>
                  <a:pt x="22472" y="100222"/>
                  <a:pt x="23822" y="101572"/>
                  <a:pt x="25616" y="102922"/>
                </a:cubicBezTo>
                <a:cubicBezTo>
                  <a:pt x="27188" y="104044"/>
                  <a:pt x="28988" y="105166"/>
                  <a:pt x="30561" y="106294"/>
                </a:cubicBezTo>
                <a:cubicBezTo>
                  <a:pt x="42922" y="87866"/>
                  <a:pt x="42922" y="87866"/>
                  <a:pt x="42922" y="87866"/>
                </a:cubicBezTo>
                <a:cubicBezTo>
                  <a:pt x="42022" y="86966"/>
                  <a:pt x="40900" y="86294"/>
                  <a:pt x="39777" y="85394"/>
                </a:cubicBezTo>
                <a:cubicBezTo>
                  <a:pt x="38877" y="84716"/>
                  <a:pt x="37755" y="83822"/>
                  <a:pt x="36855" y="82922"/>
                </a:cubicBezTo>
                <a:cubicBezTo>
                  <a:pt x="35955" y="81800"/>
                  <a:pt x="35283" y="80900"/>
                  <a:pt x="34383" y="80000"/>
                </a:cubicBezTo>
                <a:cubicBezTo>
                  <a:pt x="33483" y="78877"/>
                  <a:pt x="32811" y="77755"/>
                  <a:pt x="32133" y="76627"/>
                </a:cubicBezTo>
                <a:lnTo>
                  <a:pt x="13483" y="89211"/>
                </a:lnTo>
                <a:close/>
                <a:moveTo>
                  <a:pt x="30561" y="13483"/>
                </a:moveTo>
                <a:cubicBezTo>
                  <a:pt x="28988" y="14605"/>
                  <a:pt x="27188" y="15955"/>
                  <a:pt x="25616" y="17077"/>
                </a:cubicBezTo>
                <a:cubicBezTo>
                  <a:pt x="24044" y="18427"/>
                  <a:pt x="22694" y="19777"/>
                  <a:pt x="21350" y="21122"/>
                </a:cubicBezTo>
                <a:cubicBezTo>
                  <a:pt x="19777" y="22472"/>
                  <a:pt x="18427" y="24044"/>
                  <a:pt x="17077" y="25616"/>
                </a:cubicBezTo>
                <a:cubicBezTo>
                  <a:pt x="15727" y="27188"/>
                  <a:pt x="14605" y="28988"/>
                  <a:pt x="13705" y="30338"/>
                </a:cubicBezTo>
                <a:cubicBezTo>
                  <a:pt x="32361" y="42922"/>
                  <a:pt x="32361" y="42922"/>
                  <a:pt x="32361" y="42922"/>
                </a:cubicBezTo>
                <a:cubicBezTo>
                  <a:pt x="33033" y="41800"/>
                  <a:pt x="33705" y="40672"/>
                  <a:pt x="34383" y="39777"/>
                </a:cubicBezTo>
                <a:cubicBezTo>
                  <a:pt x="35283" y="38877"/>
                  <a:pt x="36177" y="37755"/>
                  <a:pt x="37077" y="36855"/>
                </a:cubicBezTo>
                <a:cubicBezTo>
                  <a:pt x="37977" y="36177"/>
                  <a:pt x="39100" y="35283"/>
                  <a:pt x="40000" y="34605"/>
                </a:cubicBezTo>
                <a:cubicBezTo>
                  <a:pt x="40900" y="33705"/>
                  <a:pt x="42022" y="33033"/>
                  <a:pt x="43144" y="32133"/>
                </a:cubicBezTo>
                <a:lnTo>
                  <a:pt x="30561" y="13483"/>
                </a:lnTo>
                <a:close/>
                <a:moveTo>
                  <a:pt x="60000" y="87416"/>
                </a:moveTo>
                <a:cubicBezTo>
                  <a:pt x="63594" y="87416"/>
                  <a:pt x="67188" y="86738"/>
                  <a:pt x="70561" y="85394"/>
                </a:cubicBezTo>
                <a:cubicBezTo>
                  <a:pt x="73933" y="83822"/>
                  <a:pt x="76855" y="81800"/>
                  <a:pt x="79327" y="79327"/>
                </a:cubicBezTo>
                <a:cubicBezTo>
                  <a:pt x="81800" y="76855"/>
                  <a:pt x="83822" y="74155"/>
                  <a:pt x="85166" y="70788"/>
                </a:cubicBezTo>
                <a:cubicBezTo>
                  <a:pt x="86738" y="67188"/>
                  <a:pt x="87416" y="63594"/>
                  <a:pt x="87416" y="60000"/>
                </a:cubicBezTo>
                <a:cubicBezTo>
                  <a:pt x="87416" y="56177"/>
                  <a:pt x="86738" y="52811"/>
                  <a:pt x="85166" y="49211"/>
                </a:cubicBezTo>
                <a:cubicBezTo>
                  <a:pt x="83822" y="45844"/>
                  <a:pt x="81800" y="42922"/>
                  <a:pt x="79327" y="40672"/>
                </a:cubicBezTo>
                <a:cubicBezTo>
                  <a:pt x="76855" y="38200"/>
                  <a:pt x="73933" y="36177"/>
                  <a:pt x="70561" y="34605"/>
                </a:cubicBezTo>
                <a:cubicBezTo>
                  <a:pt x="67188" y="33261"/>
                  <a:pt x="63594" y="32583"/>
                  <a:pt x="60000" y="32583"/>
                </a:cubicBezTo>
                <a:cubicBezTo>
                  <a:pt x="56177" y="32583"/>
                  <a:pt x="52583" y="33261"/>
                  <a:pt x="49211" y="34605"/>
                </a:cubicBezTo>
                <a:cubicBezTo>
                  <a:pt x="45844" y="36177"/>
                  <a:pt x="42922" y="38200"/>
                  <a:pt x="40672" y="40672"/>
                </a:cubicBezTo>
                <a:cubicBezTo>
                  <a:pt x="37977" y="42922"/>
                  <a:pt x="36177" y="45844"/>
                  <a:pt x="34605" y="49211"/>
                </a:cubicBezTo>
                <a:cubicBezTo>
                  <a:pt x="33261" y="52811"/>
                  <a:pt x="32361" y="56177"/>
                  <a:pt x="32361" y="60000"/>
                </a:cubicBezTo>
                <a:cubicBezTo>
                  <a:pt x="32361" y="63594"/>
                  <a:pt x="33261" y="67188"/>
                  <a:pt x="34605" y="70788"/>
                </a:cubicBezTo>
                <a:cubicBezTo>
                  <a:pt x="36177" y="74155"/>
                  <a:pt x="37977" y="76855"/>
                  <a:pt x="40672" y="79327"/>
                </a:cubicBezTo>
                <a:cubicBezTo>
                  <a:pt x="42922" y="81800"/>
                  <a:pt x="45844" y="83822"/>
                  <a:pt x="49211" y="85394"/>
                </a:cubicBezTo>
                <a:cubicBezTo>
                  <a:pt x="52583" y="86738"/>
                  <a:pt x="56177" y="87416"/>
                  <a:pt x="60000" y="87416"/>
                </a:cubicBezTo>
                <a:close/>
                <a:moveTo>
                  <a:pt x="34833" y="108766"/>
                </a:moveTo>
                <a:cubicBezTo>
                  <a:pt x="36627" y="109888"/>
                  <a:pt x="38650" y="110788"/>
                  <a:pt x="40672" y="111461"/>
                </a:cubicBezTo>
                <a:cubicBezTo>
                  <a:pt x="42694" y="112361"/>
                  <a:pt x="44716" y="112811"/>
                  <a:pt x="46738" y="113261"/>
                </a:cubicBezTo>
                <a:cubicBezTo>
                  <a:pt x="48988" y="113933"/>
                  <a:pt x="51011" y="114383"/>
                  <a:pt x="53261" y="114605"/>
                </a:cubicBezTo>
                <a:cubicBezTo>
                  <a:pt x="55283" y="114833"/>
                  <a:pt x="57527" y="115055"/>
                  <a:pt x="60000" y="115055"/>
                </a:cubicBezTo>
                <a:cubicBezTo>
                  <a:pt x="62244" y="115055"/>
                  <a:pt x="64494" y="114833"/>
                  <a:pt x="66738" y="114605"/>
                </a:cubicBezTo>
                <a:cubicBezTo>
                  <a:pt x="68766" y="114383"/>
                  <a:pt x="71011" y="113933"/>
                  <a:pt x="73033" y="113261"/>
                </a:cubicBezTo>
                <a:cubicBezTo>
                  <a:pt x="75055" y="112811"/>
                  <a:pt x="77077" y="112361"/>
                  <a:pt x="79100" y="111461"/>
                </a:cubicBezTo>
                <a:cubicBezTo>
                  <a:pt x="81122" y="110788"/>
                  <a:pt x="83144" y="109888"/>
                  <a:pt x="85166" y="108766"/>
                </a:cubicBezTo>
                <a:cubicBezTo>
                  <a:pt x="72583" y="89888"/>
                  <a:pt x="72583" y="89888"/>
                  <a:pt x="72583" y="89888"/>
                </a:cubicBezTo>
                <a:cubicBezTo>
                  <a:pt x="71461" y="90338"/>
                  <a:pt x="70561" y="90561"/>
                  <a:pt x="69438" y="91011"/>
                </a:cubicBezTo>
                <a:cubicBezTo>
                  <a:pt x="68316" y="91461"/>
                  <a:pt x="67416" y="91683"/>
                  <a:pt x="66294" y="91911"/>
                </a:cubicBezTo>
                <a:cubicBezTo>
                  <a:pt x="65394" y="92133"/>
                  <a:pt x="64272" y="92133"/>
                  <a:pt x="63372" y="92361"/>
                </a:cubicBezTo>
                <a:cubicBezTo>
                  <a:pt x="62244" y="92361"/>
                  <a:pt x="61122" y="92583"/>
                  <a:pt x="60000" y="92583"/>
                </a:cubicBezTo>
                <a:cubicBezTo>
                  <a:pt x="58650" y="92583"/>
                  <a:pt x="57527" y="92361"/>
                  <a:pt x="56627" y="92361"/>
                </a:cubicBezTo>
                <a:cubicBezTo>
                  <a:pt x="55505" y="92133"/>
                  <a:pt x="54383" y="92133"/>
                  <a:pt x="53483" y="91911"/>
                </a:cubicBezTo>
                <a:cubicBezTo>
                  <a:pt x="52583" y="91683"/>
                  <a:pt x="51461" y="91461"/>
                  <a:pt x="50338" y="91011"/>
                </a:cubicBezTo>
                <a:cubicBezTo>
                  <a:pt x="49438" y="90561"/>
                  <a:pt x="48316" y="90338"/>
                  <a:pt x="47638" y="89888"/>
                </a:cubicBezTo>
                <a:lnTo>
                  <a:pt x="34833" y="108766"/>
                </a:lnTo>
                <a:close/>
                <a:moveTo>
                  <a:pt x="84716" y="11233"/>
                </a:moveTo>
                <a:cubicBezTo>
                  <a:pt x="82922" y="10111"/>
                  <a:pt x="80900" y="9211"/>
                  <a:pt x="78877" y="8538"/>
                </a:cubicBezTo>
                <a:cubicBezTo>
                  <a:pt x="77077" y="7638"/>
                  <a:pt x="75055" y="7188"/>
                  <a:pt x="72811" y="6738"/>
                </a:cubicBezTo>
                <a:cubicBezTo>
                  <a:pt x="70788" y="6066"/>
                  <a:pt x="68766" y="5616"/>
                  <a:pt x="66516" y="5394"/>
                </a:cubicBezTo>
                <a:cubicBezTo>
                  <a:pt x="64272" y="5166"/>
                  <a:pt x="62022" y="4944"/>
                  <a:pt x="60000" y="4944"/>
                </a:cubicBezTo>
                <a:cubicBezTo>
                  <a:pt x="57755" y="4944"/>
                  <a:pt x="55505" y="5166"/>
                  <a:pt x="53261" y="5394"/>
                </a:cubicBezTo>
                <a:cubicBezTo>
                  <a:pt x="51011" y="5616"/>
                  <a:pt x="48988" y="6066"/>
                  <a:pt x="46966" y="6738"/>
                </a:cubicBezTo>
                <a:cubicBezTo>
                  <a:pt x="44944" y="7188"/>
                  <a:pt x="42922" y="7638"/>
                  <a:pt x="40900" y="8538"/>
                </a:cubicBezTo>
                <a:cubicBezTo>
                  <a:pt x="38877" y="9211"/>
                  <a:pt x="37077" y="10111"/>
                  <a:pt x="35055" y="11233"/>
                </a:cubicBezTo>
                <a:cubicBezTo>
                  <a:pt x="47638" y="29888"/>
                  <a:pt x="47638" y="29888"/>
                  <a:pt x="47638" y="29888"/>
                </a:cubicBezTo>
                <a:cubicBezTo>
                  <a:pt x="48538" y="29438"/>
                  <a:pt x="49661" y="29211"/>
                  <a:pt x="50561" y="28766"/>
                </a:cubicBezTo>
                <a:cubicBezTo>
                  <a:pt x="51461" y="28538"/>
                  <a:pt x="52583" y="28316"/>
                  <a:pt x="53483" y="28088"/>
                </a:cubicBezTo>
                <a:cubicBezTo>
                  <a:pt x="54605" y="27866"/>
                  <a:pt x="55727" y="27866"/>
                  <a:pt x="56627" y="27638"/>
                </a:cubicBezTo>
                <a:cubicBezTo>
                  <a:pt x="57755" y="27638"/>
                  <a:pt x="58650" y="27416"/>
                  <a:pt x="60000" y="27416"/>
                </a:cubicBezTo>
                <a:cubicBezTo>
                  <a:pt x="61122" y="27416"/>
                  <a:pt x="62244" y="27638"/>
                  <a:pt x="63144" y="27638"/>
                </a:cubicBezTo>
                <a:cubicBezTo>
                  <a:pt x="64044" y="27866"/>
                  <a:pt x="65166" y="27866"/>
                  <a:pt x="66294" y="28088"/>
                </a:cubicBezTo>
                <a:cubicBezTo>
                  <a:pt x="67416" y="28316"/>
                  <a:pt x="68316" y="28538"/>
                  <a:pt x="69211" y="28766"/>
                </a:cubicBezTo>
                <a:cubicBezTo>
                  <a:pt x="70338" y="29211"/>
                  <a:pt x="71233" y="29438"/>
                  <a:pt x="72133" y="29888"/>
                </a:cubicBezTo>
                <a:lnTo>
                  <a:pt x="84716" y="11233"/>
                </a:lnTo>
                <a:close/>
                <a:moveTo>
                  <a:pt x="106066" y="30338"/>
                </a:moveTo>
                <a:cubicBezTo>
                  <a:pt x="105166" y="28988"/>
                  <a:pt x="104044" y="27188"/>
                  <a:pt x="102694" y="25616"/>
                </a:cubicBezTo>
                <a:cubicBezTo>
                  <a:pt x="101572" y="24044"/>
                  <a:pt x="100000" y="22472"/>
                  <a:pt x="98650" y="21122"/>
                </a:cubicBezTo>
                <a:cubicBezTo>
                  <a:pt x="97077" y="19777"/>
                  <a:pt x="95727" y="18427"/>
                  <a:pt x="94155" y="17077"/>
                </a:cubicBezTo>
                <a:cubicBezTo>
                  <a:pt x="92583" y="15955"/>
                  <a:pt x="91011" y="14605"/>
                  <a:pt x="89211" y="13483"/>
                </a:cubicBezTo>
                <a:cubicBezTo>
                  <a:pt x="76627" y="32133"/>
                  <a:pt x="76627" y="32133"/>
                  <a:pt x="76627" y="32133"/>
                </a:cubicBezTo>
                <a:cubicBezTo>
                  <a:pt x="77755" y="33033"/>
                  <a:pt x="78877" y="33705"/>
                  <a:pt x="79777" y="34605"/>
                </a:cubicBezTo>
                <a:cubicBezTo>
                  <a:pt x="80900" y="35283"/>
                  <a:pt x="81800" y="36177"/>
                  <a:pt x="82694" y="36855"/>
                </a:cubicBezTo>
                <a:cubicBezTo>
                  <a:pt x="83822" y="37755"/>
                  <a:pt x="84494" y="38877"/>
                  <a:pt x="85394" y="39777"/>
                </a:cubicBezTo>
                <a:cubicBezTo>
                  <a:pt x="86066" y="40672"/>
                  <a:pt x="86738" y="41800"/>
                  <a:pt x="87416" y="42922"/>
                </a:cubicBezTo>
                <a:lnTo>
                  <a:pt x="106066" y="30338"/>
                </a:lnTo>
                <a:close/>
                <a:moveTo>
                  <a:pt x="89211" y="106294"/>
                </a:moveTo>
                <a:cubicBezTo>
                  <a:pt x="91011" y="105166"/>
                  <a:pt x="92583" y="104044"/>
                  <a:pt x="94383" y="102922"/>
                </a:cubicBezTo>
                <a:cubicBezTo>
                  <a:pt x="95955" y="101572"/>
                  <a:pt x="97527" y="100222"/>
                  <a:pt x="98877" y="98650"/>
                </a:cubicBezTo>
                <a:cubicBezTo>
                  <a:pt x="100222" y="97305"/>
                  <a:pt x="101572" y="95727"/>
                  <a:pt x="102694" y="94155"/>
                </a:cubicBezTo>
                <a:cubicBezTo>
                  <a:pt x="104044" y="92583"/>
                  <a:pt x="105166" y="91011"/>
                  <a:pt x="106516" y="89211"/>
                </a:cubicBezTo>
                <a:cubicBezTo>
                  <a:pt x="87638" y="76627"/>
                  <a:pt x="87638" y="76627"/>
                  <a:pt x="87638" y="76627"/>
                </a:cubicBezTo>
                <a:cubicBezTo>
                  <a:pt x="87188" y="77755"/>
                  <a:pt x="86516" y="78877"/>
                  <a:pt x="85616" y="80000"/>
                </a:cubicBezTo>
                <a:cubicBezTo>
                  <a:pt x="84716" y="80900"/>
                  <a:pt x="83822" y="81800"/>
                  <a:pt x="83144" y="82922"/>
                </a:cubicBezTo>
                <a:cubicBezTo>
                  <a:pt x="82022" y="83822"/>
                  <a:pt x="81122" y="84716"/>
                  <a:pt x="80000" y="85394"/>
                </a:cubicBezTo>
                <a:cubicBezTo>
                  <a:pt x="78877" y="86294"/>
                  <a:pt x="77977" y="86966"/>
                  <a:pt x="76855" y="87866"/>
                </a:cubicBezTo>
                <a:lnTo>
                  <a:pt x="89211" y="106294"/>
                </a:lnTo>
                <a:close/>
                <a:moveTo>
                  <a:pt x="89661" y="47416"/>
                </a:moveTo>
                <a:cubicBezTo>
                  <a:pt x="90111" y="48316"/>
                  <a:pt x="90561" y="49438"/>
                  <a:pt x="91011" y="50561"/>
                </a:cubicBezTo>
                <a:cubicBezTo>
                  <a:pt x="91233" y="51461"/>
                  <a:pt x="91683" y="52583"/>
                  <a:pt x="91911" y="53483"/>
                </a:cubicBezTo>
                <a:cubicBezTo>
                  <a:pt x="91911" y="54605"/>
                  <a:pt x="92133" y="55505"/>
                  <a:pt x="92361" y="56627"/>
                </a:cubicBezTo>
                <a:cubicBezTo>
                  <a:pt x="92361" y="57755"/>
                  <a:pt x="92361" y="58877"/>
                  <a:pt x="92361" y="60000"/>
                </a:cubicBezTo>
                <a:cubicBezTo>
                  <a:pt x="92361" y="61122"/>
                  <a:pt x="92361" y="62244"/>
                  <a:pt x="92361" y="63144"/>
                </a:cubicBezTo>
                <a:cubicBezTo>
                  <a:pt x="92133" y="64272"/>
                  <a:pt x="91911" y="65166"/>
                  <a:pt x="91911" y="66516"/>
                </a:cubicBezTo>
                <a:cubicBezTo>
                  <a:pt x="91683" y="67416"/>
                  <a:pt x="91461" y="68316"/>
                  <a:pt x="91011" y="69438"/>
                </a:cubicBezTo>
                <a:cubicBezTo>
                  <a:pt x="90788" y="70338"/>
                  <a:pt x="90561" y="71233"/>
                  <a:pt x="90111" y="72361"/>
                </a:cubicBezTo>
                <a:cubicBezTo>
                  <a:pt x="108766" y="84944"/>
                  <a:pt x="108766" y="84944"/>
                  <a:pt x="108766" y="84944"/>
                </a:cubicBezTo>
                <a:cubicBezTo>
                  <a:pt x="109661" y="82922"/>
                  <a:pt x="110561" y="80900"/>
                  <a:pt x="111461" y="79100"/>
                </a:cubicBezTo>
                <a:cubicBezTo>
                  <a:pt x="112133" y="77077"/>
                  <a:pt x="112811" y="75055"/>
                  <a:pt x="113261" y="72811"/>
                </a:cubicBezTo>
                <a:cubicBezTo>
                  <a:pt x="113705" y="71011"/>
                  <a:pt x="114155" y="68766"/>
                  <a:pt x="114605" y="66516"/>
                </a:cubicBezTo>
                <a:cubicBezTo>
                  <a:pt x="114833" y="64272"/>
                  <a:pt x="114833" y="62244"/>
                  <a:pt x="114833" y="60000"/>
                </a:cubicBezTo>
                <a:cubicBezTo>
                  <a:pt x="114833" y="57755"/>
                  <a:pt x="114833" y="55505"/>
                  <a:pt x="114605" y="53261"/>
                </a:cubicBezTo>
                <a:cubicBezTo>
                  <a:pt x="114155" y="51011"/>
                  <a:pt x="113705" y="48988"/>
                  <a:pt x="113261" y="46738"/>
                </a:cubicBezTo>
                <a:cubicBezTo>
                  <a:pt x="112811" y="44716"/>
                  <a:pt x="112133" y="42694"/>
                  <a:pt x="111461" y="40672"/>
                </a:cubicBezTo>
                <a:cubicBezTo>
                  <a:pt x="110561" y="38650"/>
                  <a:pt x="109661" y="36855"/>
                  <a:pt x="108766" y="34833"/>
                </a:cubicBezTo>
                <a:lnTo>
                  <a:pt x="89661" y="47416"/>
                </a:ln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2251975" y="2284614"/>
            <a:ext cx="58986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it" sz="1800" b="1" dirty="0">
                <a:latin typeface="Bahnschrift Light" panose="020B0502040204020203" pitchFamily="34" charset="0"/>
                <a:sym typeface="Helvetica Neue"/>
              </a:rPr>
              <a:t>Economici/Sociali/Relazioni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2"/>
          <p:cNvSpPr txBox="1"/>
          <p:nvPr/>
        </p:nvSpPr>
        <p:spPr>
          <a:xfrm>
            <a:off x="2251975" y="3036930"/>
            <a:ext cx="61368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1800" b="1" dirty="0">
                <a:latin typeface="Bahnschrift Light" panose="020B0502040204020203" pitchFamily="34" charset="0"/>
                <a:sym typeface="Helvetica Neue"/>
              </a:rPr>
              <a:t>Emotivi/Psicologici/Psichiatrici</a:t>
            </a:r>
            <a:endParaRPr sz="1800" b="1" dirty="0">
              <a:latin typeface="Bahnschrift Light" panose="020B0502040204020203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251975" y="3680553"/>
            <a:ext cx="3062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Protezione/Sicurezza</a:t>
            </a:r>
            <a:endParaRPr sz="1800" b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1558125" y="506999"/>
            <a:ext cx="5822400" cy="7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Molteplici bisogni delle vittime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Bahnschrift Light" panose="020B0502040204020203" pitchFamily="34" charset="0"/>
                <a:cs typeface="Times New Roman"/>
                <a:sym typeface="Times New Roman"/>
              </a:rPr>
              <a:t>Serve fare Assessment</a:t>
            </a:r>
            <a:endParaRPr sz="1050" dirty="0">
              <a:latin typeface="Bahnschrift Ligh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/>
              <a:t>          </a:t>
            </a:r>
            <a:r>
              <a:rPr lang="it" sz="3000" dirty="0"/>
              <a:t>  </a:t>
            </a:r>
            <a:endParaRPr sz="3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676" y="3072566"/>
            <a:ext cx="482999" cy="4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50" y="3847053"/>
            <a:ext cx="415200" cy="4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8650" y="1542828"/>
            <a:ext cx="567662" cy="5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2670650" y="1857500"/>
            <a:ext cx="45918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2275275" y="1564466"/>
            <a:ext cx="35370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1800" b="1" dirty="0">
                <a:latin typeface="Bahnschrift Light" panose="020B0502040204020203" pitchFamily="34" charset="0"/>
                <a:sym typeface="Helvetica Neue"/>
              </a:rPr>
              <a:t>Legali</a:t>
            </a:r>
            <a:endParaRPr sz="1800" b="1" dirty="0">
              <a:latin typeface="Bahnschrift Light" panose="020B0502040204020203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125" y="4282625"/>
            <a:ext cx="9144000" cy="861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725" y="1700763"/>
            <a:ext cx="1787276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1296800" y="669768"/>
            <a:ext cx="63348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Molteplici bisogni possono portare a molti incontri</a:t>
            </a:r>
            <a:endParaRPr sz="1800" b="1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754925" y="1509974"/>
            <a:ext cx="1876800" cy="3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sym typeface="Helvetica Neue"/>
              </a:rPr>
              <a:t>Commissariato di Polizia</a:t>
            </a:r>
            <a:endParaRPr sz="1200" dirty="0">
              <a:latin typeface="Bahnschrift SemiBold" panose="020B0502040204020203" pitchFamily="34" charset="0"/>
              <a:sym typeface="Helvetica Neue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4961975" y="2345450"/>
            <a:ext cx="4184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5067200" y="2170250"/>
            <a:ext cx="4184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5365475" y="2094050"/>
            <a:ext cx="1649400" cy="32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Procura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159441" y="2960013"/>
            <a:ext cx="1657234" cy="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Tribunale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224576" y="3393125"/>
            <a:ext cx="1632024" cy="33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Servizio sociale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2134625" y="1509975"/>
            <a:ext cx="1925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8" name="Google Shape;178;p23"/>
          <p:cNvSpPr txBox="1"/>
          <p:nvPr/>
        </p:nvSpPr>
        <p:spPr>
          <a:xfrm>
            <a:off x="1059185" y="2419900"/>
            <a:ext cx="1976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Servizi socio-sanitari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1535850" y="1396575"/>
            <a:ext cx="1820875" cy="36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Caserma dei carabinieri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620627" y="3614825"/>
            <a:ext cx="16494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Studio Legale</a:t>
            </a:r>
            <a:endParaRPr sz="1200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0" y="4469075"/>
            <a:ext cx="91440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lt1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INTERCETTANO E INVIANO</a:t>
            </a:r>
            <a:endParaRPr sz="2400" b="1" dirty="0">
              <a:solidFill>
                <a:schemeClr val="lt1"/>
              </a:solidFill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1535850" y="1417025"/>
            <a:ext cx="18054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910749" y="2450163"/>
            <a:ext cx="19761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1224575" y="3393675"/>
            <a:ext cx="16494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4606125" y="3619175"/>
            <a:ext cx="16494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5167275" y="2971813"/>
            <a:ext cx="16494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5365475" y="2116263"/>
            <a:ext cx="16494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4754925" y="1502711"/>
            <a:ext cx="1876800" cy="3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624" y="1385428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774" y="2417128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474" y="3388253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35337" y="1463728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83312" y="2072378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80187" y="2966403"/>
            <a:ext cx="347975" cy="34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40574" y="3621803"/>
            <a:ext cx="347975" cy="34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2138288" y="211011"/>
            <a:ext cx="6689151" cy="4742571"/>
          </a:xfrm>
          <a:prstGeom prst="snip1Rect">
            <a:avLst>
              <a:gd name="adj" fmla="val 16667"/>
            </a:avLst>
          </a:prstGeom>
          <a:solidFill>
            <a:srgbClr val="FFFFFF">
              <a:alpha val="7231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 txBox="1"/>
          <p:nvPr/>
        </p:nvSpPr>
        <p:spPr>
          <a:xfrm>
            <a:off x="2750234" y="1498204"/>
            <a:ext cx="5536515" cy="342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Gli Stati membri provvedono a che i funzionari suscettibili di entrare in contatto con la vittima, quali gli </a:t>
            </a:r>
            <a:r>
              <a:rPr lang="it" sz="1800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agenti di polizia </a:t>
            </a:r>
            <a:r>
              <a:rPr lang="it" sz="18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e il </a:t>
            </a:r>
            <a:r>
              <a:rPr lang="it" sz="1800" dirty="0">
                <a:latin typeface="Bahnschrift SemiBold" panose="020B0502040204020203" pitchFamily="34" charset="0"/>
                <a:sym typeface="Helvetica Neue"/>
              </a:rPr>
              <a:t>personale giudiziario</a:t>
            </a:r>
            <a:r>
              <a:rPr lang="it" sz="18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, ricevano una formazione sia generale che specialistica, di livello appropriato al tipo di contatto che intrattengono con le vittime, che li sensibilizzi maggiormente alle esigenze di queste e dia loro gli strumenti per trattarle in modo imparziale, rispettoso e professionale.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i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”</a:t>
            </a:r>
            <a:endParaRPr sz="6000" i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2711225" y="347941"/>
            <a:ext cx="52047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D</a:t>
            </a:r>
            <a:r>
              <a:rPr lang="it" sz="3000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irettiva Europea </a:t>
            </a:r>
            <a:endParaRPr sz="30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5"/>
          <p:cNvSpPr txBox="1"/>
          <p:nvPr/>
        </p:nvSpPr>
        <p:spPr>
          <a:xfrm>
            <a:off x="4572000" y="926066"/>
            <a:ext cx="1544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Art. 25</a:t>
            </a:r>
            <a:endParaRPr b="1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DBD395D4-0025-B6FA-45FF-9CF3AE966079}"/>
              </a:ext>
            </a:extLst>
          </p:cNvPr>
          <p:cNvSpPr txBox="1">
            <a:spLocks/>
          </p:cNvSpPr>
          <p:nvPr/>
        </p:nvSpPr>
        <p:spPr>
          <a:xfrm>
            <a:off x="381000" y="949168"/>
            <a:ext cx="7772399" cy="76110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14"/>
              </a:spcBef>
            </a:pPr>
            <a:r>
              <a:rPr lang="it-IT" sz="3000" b="1" dirty="0">
                <a:latin typeface="Bahnschrift SemiBold" panose="020B0502040204020203" pitchFamily="34" charset="0"/>
                <a:cs typeface="Times New Roman"/>
              </a:rPr>
              <a:t>RETE DAFNE ITALIA</a:t>
            </a:r>
            <a:br>
              <a:rPr lang="it-IT" sz="1800" spc="-5" dirty="0"/>
            </a:br>
            <a:r>
              <a:rPr lang="it-IT" sz="16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Rete Nazionale dei Servizi per l’Assistenza alle Vittime di Reato</a:t>
            </a:r>
            <a:endParaRPr lang="it-IT" sz="1800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88F39C7B-AA48-A7D9-0854-DE341B906920}"/>
              </a:ext>
            </a:extLst>
          </p:cNvPr>
          <p:cNvSpPr txBox="1">
            <a:spLocks/>
          </p:cNvSpPr>
          <p:nvPr/>
        </p:nvSpPr>
        <p:spPr>
          <a:xfrm>
            <a:off x="780757" y="1765205"/>
            <a:ext cx="7372642" cy="3081933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11 luglio </a:t>
            </a:r>
            <a:r>
              <a:rPr lang="it-IT" sz="14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2018</a:t>
            </a: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, le Reti Dafne di Torino, Firenze e della Sardegna hanno costituito l’Associazione </a:t>
            </a:r>
            <a:r>
              <a:rPr lang="it-IT" sz="14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Rete Dafne Italia</a:t>
            </a: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La Rete Dafne opera in alcune città italiane e offre i suoi servizi alle persone vittime di qualsiasi tipologia di reato, indipendentemente dalla loro età, genere, nazionalità, origine etnica, religione, condizione sociale ed economica.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Rete Dafne Italia ha l’obiettivo di promuovere la costituzione di servizi di assistenza e protezione per le vittime di qualsiasi tipo di reato perseguito dall’ordinamento italiano.</a:t>
            </a:r>
          </a:p>
          <a:p>
            <a:pPr algn="just">
              <a:lnSpc>
                <a:spcPct val="107000"/>
              </a:lnSpc>
            </a:pPr>
            <a:r>
              <a:rPr lang="it-IT" sz="14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Organizzazione Ombrello</a:t>
            </a: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che racchiude al suo interno le diverse «Rete Dafne Locali», offrendo: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formazione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consulenza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programmazione condivisa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/>
        </p:nvSpPr>
        <p:spPr>
          <a:xfrm>
            <a:off x="3360925" y="360575"/>
            <a:ext cx="2102400" cy="1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 dirty="0"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I NUMERI DI RETE DAFNE</a:t>
            </a:r>
            <a:endParaRPr sz="800" b="1" dirty="0"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860775" y="541575"/>
            <a:ext cx="52116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Interventi richiesti</a:t>
            </a:r>
            <a:endParaRPr sz="24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00" y="1315875"/>
            <a:ext cx="6999599" cy="34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 txBox="1"/>
          <p:nvPr/>
        </p:nvSpPr>
        <p:spPr>
          <a:xfrm>
            <a:off x="1859825" y="1875900"/>
            <a:ext cx="63531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L</a:t>
            </a:r>
            <a:r>
              <a:rPr lang="it" sz="4800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e attività della rete</a:t>
            </a:r>
            <a:endParaRPr sz="4800" dirty="0">
              <a:solidFill>
                <a:srgbClr val="FFFFFF"/>
              </a:solidFill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/>
        </p:nvSpPr>
        <p:spPr>
          <a:xfrm>
            <a:off x="430275" y="2517388"/>
            <a:ext cx="637500" cy="5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645" y="74197"/>
                </a:moveTo>
                <a:cubicBezTo>
                  <a:pt x="89733" y="68792"/>
                  <a:pt x="86836" y="56913"/>
                  <a:pt x="86836" y="38548"/>
                </a:cubicBezTo>
                <a:cubicBezTo>
                  <a:pt x="86836" y="28829"/>
                  <a:pt x="84424" y="20524"/>
                  <a:pt x="79420" y="13838"/>
                </a:cubicBezTo>
                <a:cubicBezTo>
                  <a:pt x="74411" y="7225"/>
                  <a:pt x="68137" y="3779"/>
                  <a:pt x="60777" y="3579"/>
                </a:cubicBezTo>
                <a:cubicBezTo>
                  <a:pt x="60415" y="3579"/>
                  <a:pt x="60415" y="3579"/>
                  <a:pt x="60415" y="3579"/>
                </a:cubicBezTo>
                <a:cubicBezTo>
                  <a:pt x="52876" y="3579"/>
                  <a:pt x="46418" y="7019"/>
                  <a:pt x="41114" y="13705"/>
                </a:cubicBezTo>
                <a:cubicBezTo>
                  <a:pt x="35804" y="20524"/>
                  <a:pt x="33269" y="28423"/>
                  <a:pt x="33269" y="38008"/>
                </a:cubicBezTo>
                <a:cubicBezTo>
                  <a:pt x="33269" y="55966"/>
                  <a:pt x="30193" y="67851"/>
                  <a:pt x="24398" y="73251"/>
                </a:cubicBezTo>
                <a:cubicBezTo>
                  <a:pt x="31642" y="78111"/>
                  <a:pt x="38696" y="79396"/>
                  <a:pt x="45454" y="77031"/>
                </a:cubicBezTo>
                <a:cubicBezTo>
                  <a:pt x="46117" y="76691"/>
                  <a:pt x="46602" y="76897"/>
                  <a:pt x="47081" y="77231"/>
                </a:cubicBezTo>
                <a:cubicBezTo>
                  <a:pt x="47566" y="77771"/>
                  <a:pt x="47750" y="78311"/>
                  <a:pt x="47566" y="79190"/>
                </a:cubicBezTo>
                <a:cubicBezTo>
                  <a:pt x="46418" y="87156"/>
                  <a:pt x="41777" y="93029"/>
                  <a:pt x="34054" y="96675"/>
                </a:cubicBezTo>
                <a:cubicBezTo>
                  <a:pt x="33269" y="97015"/>
                  <a:pt x="31642" y="97555"/>
                  <a:pt x="29229" y="98095"/>
                </a:cubicBezTo>
                <a:cubicBezTo>
                  <a:pt x="26332" y="99041"/>
                  <a:pt x="23919" y="99715"/>
                  <a:pt x="21986" y="100455"/>
                </a:cubicBezTo>
                <a:cubicBezTo>
                  <a:pt x="20058" y="101001"/>
                  <a:pt x="17645" y="102214"/>
                  <a:pt x="14748" y="103700"/>
                </a:cubicBezTo>
                <a:cubicBezTo>
                  <a:pt x="11851" y="105114"/>
                  <a:pt x="9438" y="107074"/>
                  <a:pt x="7510" y="109640"/>
                </a:cubicBezTo>
                <a:cubicBezTo>
                  <a:pt x="5577" y="112139"/>
                  <a:pt x="4312" y="115040"/>
                  <a:pt x="3465" y="118419"/>
                </a:cubicBezTo>
                <a:cubicBezTo>
                  <a:pt x="3164" y="119699"/>
                  <a:pt x="2501" y="120239"/>
                  <a:pt x="1415" y="119899"/>
                </a:cubicBezTo>
                <a:cubicBezTo>
                  <a:pt x="273" y="119699"/>
                  <a:pt x="-211" y="118819"/>
                  <a:pt x="89" y="117539"/>
                </a:cubicBezTo>
                <a:cubicBezTo>
                  <a:pt x="1053" y="113759"/>
                  <a:pt x="2685" y="110314"/>
                  <a:pt x="4797" y="107480"/>
                </a:cubicBezTo>
                <a:cubicBezTo>
                  <a:pt x="7026" y="104574"/>
                  <a:pt x="9622" y="102214"/>
                  <a:pt x="12820" y="100455"/>
                </a:cubicBezTo>
                <a:cubicBezTo>
                  <a:pt x="16013" y="98835"/>
                  <a:pt x="18793" y="97555"/>
                  <a:pt x="20721" y="96881"/>
                </a:cubicBezTo>
                <a:cubicBezTo>
                  <a:pt x="22771" y="96135"/>
                  <a:pt x="25368" y="95395"/>
                  <a:pt x="28566" y="94721"/>
                </a:cubicBezTo>
                <a:cubicBezTo>
                  <a:pt x="30856" y="93975"/>
                  <a:pt x="32305" y="93641"/>
                  <a:pt x="32784" y="93235"/>
                </a:cubicBezTo>
                <a:cubicBezTo>
                  <a:pt x="38395" y="90535"/>
                  <a:pt x="41955" y="86616"/>
                  <a:pt x="43705" y="81217"/>
                </a:cubicBezTo>
                <a:cubicBezTo>
                  <a:pt x="39843" y="82096"/>
                  <a:pt x="35982" y="81890"/>
                  <a:pt x="31943" y="80677"/>
                </a:cubicBezTo>
                <a:cubicBezTo>
                  <a:pt x="28081" y="79597"/>
                  <a:pt x="25368" y="78517"/>
                  <a:pt x="23919" y="77571"/>
                </a:cubicBezTo>
                <a:cubicBezTo>
                  <a:pt x="22471" y="76491"/>
                  <a:pt x="21206" y="75817"/>
                  <a:pt x="20359" y="74871"/>
                </a:cubicBezTo>
                <a:cubicBezTo>
                  <a:pt x="20058" y="74531"/>
                  <a:pt x="19757" y="73791"/>
                  <a:pt x="19757" y="73251"/>
                </a:cubicBezTo>
                <a:cubicBezTo>
                  <a:pt x="19757" y="72577"/>
                  <a:pt x="20058" y="72037"/>
                  <a:pt x="20543" y="71631"/>
                </a:cubicBezTo>
                <a:cubicBezTo>
                  <a:pt x="26817" y="67712"/>
                  <a:pt x="29892" y="56506"/>
                  <a:pt x="29892" y="38008"/>
                </a:cubicBezTo>
                <a:cubicBezTo>
                  <a:pt x="29892" y="27343"/>
                  <a:pt x="32784" y="18564"/>
                  <a:pt x="38696" y="11005"/>
                </a:cubicBezTo>
                <a:cubicBezTo>
                  <a:pt x="44669" y="3579"/>
                  <a:pt x="51728" y="0"/>
                  <a:pt x="60298" y="0"/>
                </a:cubicBezTo>
                <a:cubicBezTo>
                  <a:pt x="60415" y="0"/>
                  <a:pt x="60777" y="0"/>
                  <a:pt x="60777" y="0"/>
                </a:cubicBezTo>
                <a:cubicBezTo>
                  <a:pt x="69101" y="200"/>
                  <a:pt x="76038" y="3985"/>
                  <a:pt x="81649" y="11344"/>
                </a:cubicBezTo>
                <a:cubicBezTo>
                  <a:pt x="87321" y="18904"/>
                  <a:pt x="90218" y="27883"/>
                  <a:pt x="90218" y="38548"/>
                </a:cubicBezTo>
                <a:cubicBezTo>
                  <a:pt x="90218" y="57453"/>
                  <a:pt x="93233" y="68792"/>
                  <a:pt x="99384" y="72577"/>
                </a:cubicBezTo>
                <a:cubicBezTo>
                  <a:pt x="99869" y="72911"/>
                  <a:pt x="99991" y="73451"/>
                  <a:pt x="100169" y="73991"/>
                </a:cubicBezTo>
                <a:cubicBezTo>
                  <a:pt x="100169" y="74737"/>
                  <a:pt x="99991" y="75277"/>
                  <a:pt x="99506" y="75611"/>
                </a:cubicBezTo>
                <a:cubicBezTo>
                  <a:pt x="99027" y="76357"/>
                  <a:pt x="98058" y="77031"/>
                  <a:pt x="96971" y="77771"/>
                </a:cubicBezTo>
                <a:cubicBezTo>
                  <a:pt x="95829" y="78517"/>
                  <a:pt x="93233" y="79396"/>
                  <a:pt x="89254" y="80677"/>
                </a:cubicBezTo>
                <a:cubicBezTo>
                  <a:pt x="85209" y="81757"/>
                  <a:pt x="80869" y="82096"/>
                  <a:pt x="76222" y="81757"/>
                </a:cubicBezTo>
                <a:cubicBezTo>
                  <a:pt x="77787" y="87156"/>
                  <a:pt x="81532" y="91075"/>
                  <a:pt x="87321" y="93975"/>
                </a:cubicBezTo>
                <a:cubicBezTo>
                  <a:pt x="87806" y="94315"/>
                  <a:pt x="89254" y="94721"/>
                  <a:pt x="91667" y="95395"/>
                </a:cubicBezTo>
                <a:cubicBezTo>
                  <a:pt x="94860" y="96135"/>
                  <a:pt x="97456" y="96881"/>
                  <a:pt x="99384" y="97354"/>
                </a:cubicBezTo>
                <a:cubicBezTo>
                  <a:pt x="101317" y="98095"/>
                  <a:pt x="103852" y="99175"/>
                  <a:pt x="107106" y="100795"/>
                </a:cubicBezTo>
                <a:cubicBezTo>
                  <a:pt x="110305" y="102414"/>
                  <a:pt x="113018" y="104780"/>
                  <a:pt x="115130" y="107480"/>
                </a:cubicBezTo>
                <a:cubicBezTo>
                  <a:pt x="117364" y="110314"/>
                  <a:pt x="118991" y="113759"/>
                  <a:pt x="119960" y="117539"/>
                </a:cubicBezTo>
                <a:cubicBezTo>
                  <a:pt x="120139" y="118819"/>
                  <a:pt x="119777" y="119699"/>
                  <a:pt x="118690" y="119899"/>
                </a:cubicBezTo>
                <a:cubicBezTo>
                  <a:pt x="118512" y="119899"/>
                  <a:pt x="118328" y="119899"/>
                  <a:pt x="118211" y="119899"/>
                </a:cubicBezTo>
                <a:cubicBezTo>
                  <a:pt x="117364" y="119899"/>
                  <a:pt x="116879" y="119499"/>
                  <a:pt x="116578" y="118419"/>
                </a:cubicBezTo>
                <a:cubicBezTo>
                  <a:pt x="115793" y="115173"/>
                  <a:pt x="114350" y="112340"/>
                  <a:pt x="112416" y="109774"/>
                </a:cubicBezTo>
                <a:cubicBezTo>
                  <a:pt x="110605" y="107274"/>
                  <a:pt x="108193" y="105521"/>
                  <a:pt x="105301" y="104034"/>
                </a:cubicBezTo>
                <a:cubicBezTo>
                  <a:pt x="102404" y="102620"/>
                  <a:pt x="100169" y="101541"/>
                  <a:pt x="98242" y="101001"/>
                </a:cubicBezTo>
                <a:cubicBezTo>
                  <a:pt x="96308" y="100255"/>
                  <a:pt x="93896" y="99514"/>
                  <a:pt x="91004" y="98835"/>
                </a:cubicBezTo>
                <a:cubicBezTo>
                  <a:pt x="88285" y="98295"/>
                  <a:pt x="86658" y="97755"/>
                  <a:pt x="85995" y="97354"/>
                </a:cubicBezTo>
                <a:cubicBezTo>
                  <a:pt x="78150" y="93641"/>
                  <a:pt x="73625" y="87835"/>
                  <a:pt x="72361" y="79936"/>
                </a:cubicBezTo>
                <a:cubicBezTo>
                  <a:pt x="72177" y="79190"/>
                  <a:pt x="72361" y="78651"/>
                  <a:pt x="72845" y="78311"/>
                </a:cubicBezTo>
                <a:cubicBezTo>
                  <a:pt x="73146" y="77771"/>
                  <a:pt x="73625" y="77571"/>
                  <a:pt x="74288" y="77771"/>
                </a:cubicBezTo>
                <a:cubicBezTo>
                  <a:pt x="82980" y="78856"/>
                  <a:pt x="90034" y="77771"/>
                  <a:pt x="95645" y="74197"/>
                </a:cubicBezTo>
              </a:path>
            </a:pathLst>
          </a:custGeom>
          <a:solidFill>
            <a:srgbClr val="2C2F37"/>
          </a:solidFill>
          <a:ln w="9525" cap="flat" cmpd="sng">
            <a:solidFill>
              <a:srgbClr val="0F111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40"/>
          <p:cNvSpPr/>
          <p:nvPr/>
        </p:nvSpPr>
        <p:spPr>
          <a:xfrm>
            <a:off x="1886663" y="2517388"/>
            <a:ext cx="637500" cy="5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645" y="74197"/>
                </a:moveTo>
                <a:cubicBezTo>
                  <a:pt x="89733" y="68792"/>
                  <a:pt x="86836" y="56913"/>
                  <a:pt x="86836" y="38548"/>
                </a:cubicBezTo>
                <a:cubicBezTo>
                  <a:pt x="86836" y="28829"/>
                  <a:pt x="84424" y="20524"/>
                  <a:pt x="79420" y="13838"/>
                </a:cubicBezTo>
                <a:cubicBezTo>
                  <a:pt x="74411" y="7225"/>
                  <a:pt x="68137" y="3779"/>
                  <a:pt x="60777" y="3579"/>
                </a:cubicBezTo>
                <a:cubicBezTo>
                  <a:pt x="60415" y="3579"/>
                  <a:pt x="60415" y="3579"/>
                  <a:pt x="60415" y="3579"/>
                </a:cubicBezTo>
                <a:cubicBezTo>
                  <a:pt x="52876" y="3579"/>
                  <a:pt x="46418" y="7019"/>
                  <a:pt x="41114" y="13705"/>
                </a:cubicBezTo>
                <a:cubicBezTo>
                  <a:pt x="35804" y="20524"/>
                  <a:pt x="33269" y="28423"/>
                  <a:pt x="33269" y="38008"/>
                </a:cubicBezTo>
                <a:cubicBezTo>
                  <a:pt x="33269" y="55966"/>
                  <a:pt x="30193" y="67851"/>
                  <a:pt x="24398" y="73251"/>
                </a:cubicBezTo>
                <a:cubicBezTo>
                  <a:pt x="31642" y="78111"/>
                  <a:pt x="38696" y="79396"/>
                  <a:pt x="45454" y="77031"/>
                </a:cubicBezTo>
                <a:cubicBezTo>
                  <a:pt x="46117" y="76691"/>
                  <a:pt x="46602" y="76897"/>
                  <a:pt x="47081" y="77231"/>
                </a:cubicBezTo>
                <a:cubicBezTo>
                  <a:pt x="47566" y="77771"/>
                  <a:pt x="47750" y="78311"/>
                  <a:pt x="47566" y="79190"/>
                </a:cubicBezTo>
                <a:cubicBezTo>
                  <a:pt x="46418" y="87156"/>
                  <a:pt x="41777" y="93029"/>
                  <a:pt x="34054" y="96675"/>
                </a:cubicBezTo>
                <a:cubicBezTo>
                  <a:pt x="33269" y="97015"/>
                  <a:pt x="31642" y="97555"/>
                  <a:pt x="29229" y="98095"/>
                </a:cubicBezTo>
                <a:cubicBezTo>
                  <a:pt x="26332" y="99041"/>
                  <a:pt x="23919" y="99715"/>
                  <a:pt x="21986" y="100455"/>
                </a:cubicBezTo>
                <a:cubicBezTo>
                  <a:pt x="20058" y="101001"/>
                  <a:pt x="17645" y="102214"/>
                  <a:pt x="14748" y="103700"/>
                </a:cubicBezTo>
                <a:cubicBezTo>
                  <a:pt x="11851" y="105114"/>
                  <a:pt x="9438" y="107074"/>
                  <a:pt x="7510" y="109640"/>
                </a:cubicBezTo>
                <a:cubicBezTo>
                  <a:pt x="5577" y="112139"/>
                  <a:pt x="4312" y="115040"/>
                  <a:pt x="3465" y="118419"/>
                </a:cubicBezTo>
                <a:cubicBezTo>
                  <a:pt x="3164" y="119699"/>
                  <a:pt x="2501" y="120239"/>
                  <a:pt x="1415" y="119899"/>
                </a:cubicBezTo>
                <a:cubicBezTo>
                  <a:pt x="273" y="119699"/>
                  <a:pt x="-211" y="118819"/>
                  <a:pt x="89" y="117539"/>
                </a:cubicBezTo>
                <a:cubicBezTo>
                  <a:pt x="1053" y="113759"/>
                  <a:pt x="2685" y="110314"/>
                  <a:pt x="4797" y="107480"/>
                </a:cubicBezTo>
                <a:cubicBezTo>
                  <a:pt x="7026" y="104574"/>
                  <a:pt x="9622" y="102214"/>
                  <a:pt x="12820" y="100455"/>
                </a:cubicBezTo>
                <a:cubicBezTo>
                  <a:pt x="16013" y="98835"/>
                  <a:pt x="18793" y="97555"/>
                  <a:pt x="20721" y="96881"/>
                </a:cubicBezTo>
                <a:cubicBezTo>
                  <a:pt x="22771" y="96135"/>
                  <a:pt x="25368" y="95395"/>
                  <a:pt x="28566" y="94721"/>
                </a:cubicBezTo>
                <a:cubicBezTo>
                  <a:pt x="30856" y="93975"/>
                  <a:pt x="32305" y="93641"/>
                  <a:pt x="32784" y="93235"/>
                </a:cubicBezTo>
                <a:cubicBezTo>
                  <a:pt x="38395" y="90535"/>
                  <a:pt x="41955" y="86616"/>
                  <a:pt x="43705" y="81217"/>
                </a:cubicBezTo>
                <a:cubicBezTo>
                  <a:pt x="39843" y="82096"/>
                  <a:pt x="35982" y="81890"/>
                  <a:pt x="31943" y="80677"/>
                </a:cubicBezTo>
                <a:cubicBezTo>
                  <a:pt x="28081" y="79597"/>
                  <a:pt x="25368" y="78517"/>
                  <a:pt x="23919" y="77571"/>
                </a:cubicBezTo>
                <a:cubicBezTo>
                  <a:pt x="22471" y="76491"/>
                  <a:pt x="21206" y="75817"/>
                  <a:pt x="20359" y="74871"/>
                </a:cubicBezTo>
                <a:cubicBezTo>
                  <a:pt x="20058" y="74531"/>
                  <a:pt x="19757" y="73791"/>
                  <a:pt x="19757" y="73251"/>
                </a:cubicBezTo>
                <a:cubicBezTo>
                  <a:pt x="19757" y="72577"/>
                  <a:pt x="20058" y="72037"/>
                  <a:pt x="20543" y="71631"/>
                </a:cubicBezTo>
                <a:cubicBezTo>
                  <a:pt x="26817" y="67712"/>
                  <a:pt x="29892" y="56506"/>
                  <a:pt x="29892" y="38008"/>
                </a:cubicBezTo>
                <a:cubicBezTo>
                  <a:pt x="29892" y="27343"/>
                  <a:pt x="32784" y="18564"/>
                  <a:pt x="38696" y="11005"/>
                </a:cubicBezTo>
                <a:cubicBezTo>
                  <a:pt x="44669" y="3579"/>
                  <a:pt x="51728" y="0"/>
                  <a:pt x="60298" y="0"/>
                </a:cubicBezTo>
                <a:cubicBezTo>
                  <a:pt x="60415" y="0"/>
                  <a:pt x="60777" y="0"/>
                  <a:pt x="60777" y="0"/>
                </a:cubicBezTo>
                <a:cubicBezTo>
                  <a:pt x="69101" y="200"/>
                  <a:pt x="76038" y="3985"/>
                  <a:pt x="81649" y="11344"/>
                </a:cubicBezTo>
                <a:cubicBezTo>
                  <a:pt x="87321" y="18904"/>
                  <a:pt x="90218" y="27883"/>
                  <a:pt x="90218" y="38548"/>
                </a:cubicBezTo>
                <a:cubicBezTo>
                  <a:pt x="90218" y="57453"/>
                  <a:pt x="93233" y="68792"/>
                  <a:pt x="99384" y="72577"/>
                </a:cubicBezTo>
                <a:cubicBezTo>
                  <a:pt x="99869" y="72911"/>
                  <a:pt x="99991" y="73451"/>
                  <a:pt x="100169" y="73991"/>
                </a:cubicBezTo>
                <a:cubicBezTo>
                  <a:pt x="100169" y="74737"/>
                  <a:pt x="99991" y="75277"/>
                  <a:pt x="99506" y="75611"/>
                </a:cubicBezTo>
                <a:cubicBezTo>
                  <a:pt x="99027" y="76357"/>
                  <a:pt x="98058" y="77031"/>
                  <a:pt x="96971" y="77771"/>
                </a:cubicBezTo>
                <a:cubicBezTo>
                  <a:pt x="95829" y="78517"/>
                  <a:pt x="93233" y="79396"/>
                  <a:pt x="89254" y="80677"/>
                </a:cubicBezTo>
                <a:cubicBezTo>
                  <a:pt x="85209" y="81757"/>
                  <a:pt x="80869" y="82096"/>
                  <a:pt x="76222" y="81757"/>
                </a:cubicBezTo>
                <a:cubicBezTo>
                  <a:pt x="77787" y="87156"/>
                  <a:pt x="81532" y="91075"/>
                  <a:pt x="87321" y="93975"/>
                </a:cubicBezTo>
                <a:cubicBezTo>
                  <a:pt x="87806" y="94315"/>
                  <a:pt x="89254" y="94721"/>
                  <a:pt x="91667" y="95395"/>
                </a:cubicBezTo>
                <a:cubicBezTo>
                  <a:pt x="94860" y="96135"/>
                  <a:pt x="97456" y="96881"/>
                  <a:pt x="99384" y="97354"/>
                </a:cubicBezTo>
                <a:cubicBezTo>
                  <a:pt x="101317" y="98095"/>
                  <a:pt x="103852" y="99175"/>
                  <a:pt x="107106" y="100795"/>
                </a:cubicBezTo>
                <a:cubicBezTo>
                  <a:pt x="110305" y="102414"/>
                  <a:pt x="113018" y="104780"/>
                  <a:pt x="115130" y="107480"/>
                </a:cubicBezTo>
                <a:cubicBezTo>
                  <a:pt x="117364" y="110314"/>
                  <a:pt x="118991" y="113759"/>
                  <a:pt x="119960" y="117539"/>
                </a:cubicBezTo>
                <a:cubicBezTo>
                  <a:pt x="120139" y="118819"/>
                  <a:pt x="119777" y="119699"/>
                  <a:pt x="118690" y="119899"/>
                </a:cubicBezTo>
                <a:cubicBezTo>
                  <a:pt x="118512" y="119899"/>
                  <a:pt x="118328" y="119899"/>
                  <a:pt x="118211" y="119899"/>
                </a:cubicBezTo>
                <a:cubicBezTo>
                  <a:pt x="117364" y="119899"/>
                  <a:pt x="116879" y="119499"/>
                  <a:pt x="116578" y="118419"/>
                </a:cubicBezTo>
                <a:cubicBezTo>
                  <a:pt x="115793" y="115173"/>
                  <a:pt x="114350" y="112340"/>
                  <a:pt x="112416" y="109774"/>
                </a:cubicBezTo>
                <a:cubicBezTo>
                  <a:pt x="110605" y="107274"/>
                  <a:pt x="108193" y="105521"/>
                  <a:pt x="105301" y="104034"/>
                </a:cubicBezTo>
                <a:cubicBezTo>
                  <a:pt x="102404" y="102620"/>
                  <a:pt x="100169" y="101541"/>
                  <a:pt x="98242" y="101001"/>
                </a:cubicBezTo>
                <a:cubicBezTo>
                  <a:pt x="96308" y="100255"/>
                  <a:pt x="93896" y="99514"/>
                  <a:pt x="91004" y="98835"/>
                </a:cubicBezTo>
                <a:cubicBezTo>
                  <a:pt x="88285" y="98295"/>
                  <a:pt x="86658" y="97755"/>
                  <a:pt x="85995" y="97354"/>
                </a:cubicBezTo>
                <a:cubicBezTo>
                  <a:pt x="78150" y="93641"/>
                  <a:pt x="73625" y="87835"/>
                  <a:pt x="72361" y="79936"/>
                </a:cubicBezTo>
                <a:cubicBezTo>
                  <a:pt x="72177" y="79190"/>
                  <a:pt x="72361" y="78651"/>
                  <a:pt x="72845" y="78311"/>
                </a:cubicBezTo>
                <a:cubicBezTo>
                  <a:pt x="73146" y="77771"/>
                  <a:pt x="73625" y="77571"/>
                  <a:pt x="74288" y="77771"/>
                </a:cubicBezTo>
                <a:cubicBezTo>
                  <a:pt x="82980" y="78856"/>
                  <a:pt x="90034" y="77771"/>
                  <a:pt x="95645" y="74197"/>
                </a:cubicBezTo>
              </a:path>
            </a:pathLst>
          </a:custGeom>
          <a:solidFill>
            <a:srgbClr val="2C2F37"/>
          </a:solidFill>
          <a:ln w="9525" cap="flat" cmpd="sng">
            <a:solidFill>
              <a:srgbClr val="0F111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1147011" y="2517388"/>
            <a:ext cx="660600" cy="5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78" y="117539"/>
                </a:moveTo>
                <a:cubicBezTo>
                  <a:pt x="1441" y="113759"/>
                  <a:pt x="2889" y="110314"/>
                  <a:pt x="5176" y="107480"/>
                </a:cubicBezTo>
                <a:cubicBezTo>
                  <a:pt x="7219" y="104574"/>
                  <a:pt x="9992" y="102214"/>
                  <a:pt x="13181" y="100455"/>
                </a:cubicBezTo>
                <a:cubicBezTo>
                  <a:pt x="16371" y="98835"/>
                  <a:pt x="18954" y="97555"/>
                  <a:pt x="21064" y="96881"/>
                </a:cubicBezTo>
                <a:cubicBezTo>
                  <a:pt x="22990" y="96135"/>
                  <a:pt x="25695" y="95395"/>
                  <a:pt x="28885" y="94721"/>
                </a:cubicBezTo>
                <a:cubicBezTo>
                  <a:pt x="30995" y="93975"/>
                  <a:pt x="32436" y="93641"/>
                  <a:pt x="33099" y="93235"/>
                </a:cubicBezTo>
                <a:cubicBezTo>
                  <a:pt x="39356" y="90196"/>
                  <a:pt x="43208" y="85536"/>
                  <a:pt x="44471" y="79396"/>
                </a:cubicBezTo>
                <a:cubicBezTo>
                  <a:pt x="39356" y="74197"/>
                  <a:pt x="35325" y="67172"/>
                  <a:pt x="32614" y="58533"/>
                </a:cubicBezTo>
                <a:cubicBezTo>
                  <a:pt x="28406" y="53467"/>
                  <a:pt x="26358" y="48607"/>
                  <a:pt x="26358" y="43948"/>
                </a:cubicBezTo>
                <a:cubicBezTo>
                  <a:pt x="26358" y="40842"/>
                  <a:pt x="27443" y="38548"/>
                  <a:pt x="29547" y="36728"/>
                </a:cubicBezTo>
                <a:cubicBezTo>
                  <a:pt x="30210" y="26463"/>
                  <a:pt x="33399" y="17618"/>
                  <a:pt x="39356" y="10598"/>
                </a:cubicBezTo>
                <a:cubicBezTo>
                  <a:pt x="45256" y="3445"/>
                  <a:pt x="52354" y="0"/>
                  <a:pt x="60359" y="0"/>
                </a:cubicBezTo>
                <a:cubicBezTo>
                  <a:pt x="61021" y="0"/>
                  <a:pt x="61021" y="0"/>
                  <a:pt x="61021" y="0"/>
                </a:cubicBezTo>
                <a:cubicBezTo>
                  <a:pt x="69204" y="200"/>
                  <a:pt x="76246" y="3779"/>
                  <a:pt x="82208" y="11005"/>
                </a:cubicBezTo>
                <a:cubicBezTo>
                  <a:pt x="88103" y="18364"/>
                  <a:pt x="91354" y="27209"/>
                  <a:pt x="91832" y="37602"/>
                </a:cubicBezTo>
                <a:cubicBezTo>
                  <a:pt x="93096" y="39428"/>
                  <a:pt x="93881" y="41588"/>
                  <a:pt x="93881" y="43948"/>
                </a:cubicBezTo>
                <a:cubicBezTo>
                  <a:pt x="93881" y="47867"/>
                  <a:pt x="92317" y="52053"/>
                  <a:pt x="89244" y="56373"/>
                </a:cubicBezTo>
                <a:cubicBezTo>
                  <a:pt x="86538" y="66432"/>
                  <a:pt x="82024" y="74331"/>
                  <a:pt x="75945" y="80270"/>
                </a:cubicBezTo>
                <a:cubicBezTo>
                  <a:pt x="77209" y="86416"/>
                  <a:pt x="81061" y="90869"/>
                  <a:pt x="87318" y="93975"/>
                </a:cubicBezTo>
                <a:cubicBezTo>
                  <a:pt x="87980" y="94315"/>
                  <a:pt x="89428" y="94721"/>
                  <a:pt x="91832" y="95395"/>
                </a:cubicBezTo>
                <a:cubicBezTo>
                  <a:pt x="95022" y="96135"/>
                  <a:pt x="97610" y="96881"/>
                  <a:pt x="99537" y="97354"/>
                </a:cubicBezTo>
                <a:cubicBezTo>
                  <a:pt x="101463" y="98095"/>
                  <a:pt x="103990" y="99175"/>
                  <a:pt x="107241" y="100795"/>
                </a:cubicBezTo>
                <a:cubicBezTo>
                  <a:pt x="110430" y="102414"/>
                  <a:pt x="113136" y="104780"/>
                  <a:pt x="115246" y="107480"/>
                </a:cubicBezTo>
                <a:cubicBezTo>
                  <a:pt x="117350" y="110314"/>
                  <a:pt x="118914" y="113759"/>
                  <a:pt x="119877" y="117539"/>
                </a:cubicBezTo>
                <a:cubicBezTo>
                  <a:pt x="120239" y="118819"/>
                  <a:pt x="119760" y="119699"/>
                  <a:pt x="118797" y="119899"/>
                </a:cubicBezTo>
                <a:cubicBezTo>
                  <a:pt x="118613" y="119899"/>
                  <a:pt x="118435" y="119899"/>
                  <a:pt x="118313" y="119899"/>
                </a:cubicBezTo>
                <a:cubicBezTo>
                  <a:pt x="117472" y="119899"/>
                  <a:pt x="116871" y="119499"/>
                  <a:pt x="116509" y="118419"/>
                </a:cubicBezTo>
                <a:cubicBezTo>
                  <a:pt x="115724" y="115173"/>
                  <a:pt x="114461" y="112340"/>
                  <a:pt x="112535" y="109774"/>
                </a:cubicBezTo>
                <a:cubicBezTo>
                  <a:pt x="110609" y="107274"/>
                  <a:pt x="108321" y="105521"/>
                  <a:pt x="105437" y="104034"/>
                </a:cubicBezTo>
                <a:cubicBezTo>
                  <a:pt x="102548" y="102620"/>
                  <a:pt x="100138" y="101541"/>
                  <a:pt x="98395" y="101001"/>
                </a:cubicBezTo>
                <a:cubicBezTo>
                  <a:pt x="96469" y="100255"/>
                  <a:pt x="94059" y="99514"/>
                  <a:pt x="91170" y="98835"/>
                </a:cubicBezTo>
                <a:cubicBezTo>
                  <a:pt x="88464" y="98295"/>
                  <a:pt x="86839" y="97755"/>
                  <a:pt x="86054" y="97354"/>
                </a:cubicBezTo>
                <a:cubicBezTo>
                  <a:pt x="78355" y="93641"/>
                  <a:pt x="73841" y="87835"/>
                  <a:pt x="72577" y="79936"/>
                </a:cubicBezTo>
                <a:cubicBezTo>
                  <a:pt x="72394" y="79057"/>
                  <a:pt x="72577" y="78517"/>
                  <a:pt x="73179" y="77977"/>
                </a:cubicBezTo>
                <a:cubicBezTo>
                  <a:pt x="78957" y="72711"/>
                  <a:pt x="83288" y="65012"/>
                  <a:pt x="86360" y="55087"/>
                </a:cubicBezTo>
                <a:cubicBezTo>
                  <a:pt x="86360" y="54887"/>
                  <a:pt x="86360" y="54547"/>
                  <a:pt x="86538" y="54347"/>
                </a:cubicBezTo>
                <a:cubicBezTo>
                  <a:pt x="89066" y="50567"/>
                  <a:pt x="90507" y="47188"/>
                  <a:pt x="90507" y="43948"/>
                </a:cubicBezTo>
                <a:cubicBezTo>
                  <a:pt x="90507" y="42328"/>
                  <a:pt x="90029" y="41048"/>
                  <a:pt x="89066" y="39968"/>
                </a:cubicBezTo>
                <a:cubicBezTo>
                  <a:pt x="88587" y="39762"/>
                  <a:pt x="88464" y="39222"/>
                  <a:pt x="88464" y="38548"/>
                </a:cubicBezTo>
                <a:cubicBezTo>
                  <a:pt x="88103" y="28963"/>
                  <a:pt x="85397" y="20724"/>
                  <a:pt x="80098" y="14044"/>
                </a:cubicBezTo>
                <a:cubicBezTo>
                  <a:pt x="74804" y="7225"/>
                  <a:pt x="68363" y="3779"/>
                  <a:pt x="61021" y="3579"/>
                </a:cubicBezTo>
                <a:cubicBezTo>
                  <a:pt x="60659" y="3579"/>
                  <a:pt x="60659" y="3579"/>
                  <a:pt x="60659" y="3579"/>
                </a:cubicBezTo>
                <a:cubicBezTo>
                  <a:pt x="53317" y="3579"/>
                  <a:pt x="46882" y="7019"/>
                  <a:pt x="41404" y="13705"/>
                </a:cubicBezTo>
                <a:cubicBezTo>
                  <a:pt x="36105" y="20323"/>
                  <a:pt x="33221" y="28423"/>
                  <a:pt x="32737" y="38008"/>
                </a:cubicBezTo>
                <a:cubicBezTo>
                  <a:pt x="32737" y="38548"/>
                  <a:pt x="32614" y="39088"/>
                  <a:pt x="31958" y="39628"/>
                </a:cubicBezTo>
                <a:cubicBezTo>
                  <a:pt x="30510" y="40508"/>
                  <a:pt x="29731" y="41927"/>
                  <a:pt x="29731" y="43948"/>
                </a:cubicBezTo>
                <a:cubicBezTo>
                  <a:pt x="29731" y="47733"/>
                  <a:pt x="31651" y="51847"/>
                  <a:pt x="35325" y="56373"/>
                </a:cubicBezTo>
                <a:cubicBezTo>
                  <a:pt x="35504" y="56506"/>
                  <a:pt x="35504" y="56913"/>
                  <a:pt x="35504" y="57046"/>
                </a:cubicBezTo>
                <a:cubicBezTo>
                  <a:pt x="38393" y="65552"/>
                  <a:pt x="42245" y="72371"/>
                  <a:pt x="47544" y="77231"/>
                </a:cubicBezTo>
                <a:cubicBezTo>
                  <a:pt x="47845" y="77771"/>
                  <a:pt x="48023" y="78317"/>
                  <a:pt x="47845" y="79190"/>
                </a:cubicBezTo>
                <a:cubicBezTo>
                  <a:pt x="46581" y="87156"/>
                  <a:pt x="42067" y="93029"/>
                  <a:pt x="34184" y="96675"/>
                </a:cubicBezTo>
                <a:cubicBezTo>
                  <a:pt x="33577" y="97015"/>
                  <a:pt x="31958" y="97555"/>
                  <a:pt x="29547" y="98095"/>
                </a:cubicBezTo>
                <a:cubicBezTo>
                  <a:pt x="26480" y="99041"/>
                  <a:pt x="24070" y="99715"/>
                  <a:pt x="22327" y="100455"/>
                </a:cubicBezTo>
                <a:cubicBezTo>
                  <a:pt x="20401" y="101001"/>
                  <a:pt x="17991" y="102214"/>
                  <a:pt x="15107" y="103700"/>
                </a:cubicBezTo>
                <a:cubicBezTo>
                  <a:pt x="12035" y="105114"/>
                  <a:pt x="9630" y="107074"/>
                  <a:pt x="7882" y="109640"/>
                </a:cubicBezTo>
                <a:cubicBezTo>
                  <a:pt x="5956" y="112139"/>
                  <a:pt x="4692" y="115040"/>
                  <a:pt x="3729" y="118419"/>
                </a:cubicBezTo>
                <a:cubicBezTo>
                  <a:pt x="3551" y="119699"/>
                  <a:pt x="2766" y="120239"/>
                  <a:pt x="1625" y="119899"/>
                </a:cubicBezTo>
                <a:cubicBezTo>
                  <a:pt x="478" y="119699"/>
                  <a:pt x="0" y="119499"/>
                  <a:pt x="0" y="119499"/>
                </a:cubicBezTo>
                <a:cubicBezTo>
                  <a:pt x="0" y="119499"/>
                  <a:pt x="178" y="118819"/>
                  <a:pt x="478" y="117539"/>
                </a:cubicBezTo>
              </a:path>
            </a:pathLst>
          </a:custGeom>
          <a:solidFill>
            <a:srgbClr val="144D85"/>
          </a:solidFill>
          <a:ln w="9525" cap="flat" cmpd="sng">
            <a:solidFill>
              <a:srgbClr val="0365C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40"/>
          <p:cNvSpPr/>
          <p:nvPr/>
        </p:nvSpPr>
        <p:spPr>
          <a:xfrm>
            <a:off x="3685027" y="2469104"/>
            <a:ext cx="573900" cy="50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78" y="117539"/>
                </a:moveTo>
                <a:cubicBezTo>
                  <a:pt x="1441" y="113759"/>
                  <a:pt x="2889" y="110314"/>
                  <a:pt x="5176" y="107480"/>
                </a:cubicBezTo>
                <a:cubicBezTo>
                  <a:pt x="7219" y="104574"/>
                  <a:pt x="9992" y="102214"/>
                  <a:pt x="13181" y="100455"/>
                </a:cubicBezTo>
                <a:cubicBezTo>
                  <a:pt x="16371" y="98835"/>
                  <a:pt x="18954" y="97555"/>
                  <a:pt x="21064" y="96881"/>
                </a:cubicBezTo>
                <a:cubicBezTo>
                  <a:pt x="22990" y="96135"/>
                  <a:pt x="25695" y="95395"/>
                  <a:pt x="28885" y="94721"/>
                </a:cubicBezTo>
                <a:cubicBezTo>
                  <a:pt x="30995" y="93975"/>
                  <a:pt x="32436" y="93641"/>
                  <a:pt x="33099" y="93235"/>
                </a:cubicBezTo>
                <a:cubicBezTo>
                  <a:pt x="39356" y="90196"/>
                  <a:pt x="43208" y="85536"/>
                  <a:pt x="44471" y="79396"/>
                </a:cubicBezTo>
                <a:cubicBezTo>
                  <a:pt x="39356" y="74197"/>
                  <a:pt x="35325" y="67172"/>
                  <a:pt x="32614" y="58533"/>
                </a:cubicBezTo>
                <a:cubicBezTo>
                  <a:pt x="28406" y="53467"/>
                  <a:pt x="26358" y="48607"/>
                  <a:pt x="26358" y="43948"/>
                </a:cubicBezTo>
                <a:cubicBezTo>
                  <a:pt x="26358" y="40842"/>
                  <a:pt x="27443" y="38548"/>
                  <a:pt x="29547" y="36728"/>
                </a:cubicBezTo>
                <a:cubicBezTo>
                  <a:pt x="30210" y="26463"/>
                  <a:pt x="33399" y="17618"/>
                  <a:pt x="39356" y="10598"/>
                </a:cubicBezTo>
                <a:cubicBezTo>
                  <a:pt x="45256" y="3445"/>
                  <a:pt x="52354" y="0"/>
                  <a:pt x="60359" y="0"/>
                </a:cubicBezTo>
                <a:cubicBezTo>
                  <a:pt x="61021" y="0"/>
                  <a:pt x="61021" y="0"/>
                  <a:pt x="61021" y="0"/>
                </a:cubicBezTo>
                <a:cubicBezTo>
                  <a:pt x="69204" y="200"/>
                  <a:pt x="76246" y="3779"/>
                  <a:pt x="82208" y="11005"/>
                </a:cubicBezTo>
                <a:cubicBezTo>
                  <a:pt x="88103" y="18364"/>
                  <a:pt x="91354" y="27209"/>
                  <a:pt x="91832" y="37602"/>
                </a:cubicBezTo>
                <a:cubicBezTo>
                  <a:pt x="93096" y="39428"/>
                  <a:pt x="93881" y="41588"/>
                  <a:pt x="93881" y="43948"/>
                </a:cubicBezTo>
                <a:cubicBezTo>
                  <a:pt x="93881" y="47867"/>
                  <a:pt x="92317" y="52053"/>
                  <a:pt x="89244" y="56373"/>
                </a:cubicBezTo>
                <a:cubicBezTo>
                  <a:pt x="86538" y="66432"/>
                  <a:pt x="82024" y="74331"/>
                  <a:pt x="75945" y="80270"/>
                </a:cubicBezTo>
                <a:cubicBezTo>
                  <a:pt x="77209" y="86416"/>
                  <a:pt x="81061" y="90869"/>
                  <a:pt x="87318" y="93975"/>
                </a:cubicBezTo>
                <a:cubicBezTo>
                  <a:pt x="87980" y="94315"/>
                  <a:pt x="89428" y="94721"/>
                  <a:pt x="91832" y="95395"/>
                </a:cubicBezTo>
                <a:cubicBezTo>
                  <a:pt x="95022" y="96135"/>
                  <a:pt x="97610" y="96881"/>
                  <a:pt x="99537" y="97354"/>
                </a:cubicBezTo>
                <a:cubicBezTo>
                  <a:pt x="101463" y="98095"/>
                  <a:pt x="103990" y="99175"/>
                  <a:pt x="107241" y="100795"/>
                </a:cubicBezTo>
                <a:cubicBezTo>
                  <a:pt x="110430" y="102414"/>
                  <a:pt x="113136" y="104780"/>
                  <a:pt x="115246" y="107480"/>
                </a:cubicBezTo>
                <a:cubicBezTo>
                  <a:pt x="117350" y="110314"/>
                  <a:pt x="118914" y="113759"/>
                  <a:pt x="119877" y="117539"/>
                </a:cubicBezTo>
                <a:cubicBezTo>
                  <a:pt x="120239" y="118819"/>
                  <a:pt x="119760" y="119699"/>
                  <a:pt x="118797" y="119899"/>
                </a:cubicBezTo>
                <a:cubicBezTo>
                  <a:pt x="118613" y="119899"/>
                  <a:pt x="118435" y="119899"/>
                  <a:pt x="118313" y="119899"/>
                </a:cubicBezTo>
                <a:cubicBezTo>
                  <a:pt x="117472" y="119899"/>
                  <a:pt x="116871" y="119499"/>
                  <a:pt x="116509" y="118419"/>
                </a:cubicBezTo>
                <a:cubicBezTo>
                  <a:pt x="115724" y="115173"/>
                  <a:pt x="114461" y="112340"/>
                  <a:pt x="112535" y="109774"/>
                </a:cubicBezTo>
                <a:cubicBezTo>
                  <a:pt x="110609" y="107274"/>
                  <a:pt x="108321" y="105521"/>
                  <a:pt x="105437" y="104034"/>
                </a:cubicBezTo>
                <a:cubicBezTo>
                  <a:pt x="102548" y="102620"/>
                  <a:pt x="100138" y="101541"/>
                  <a:pt x="98395" y="101001"/>
                </a:cubicBezTo>
                <a:cubicBezTo>
                  <a:pt x="96469" y="100255"/>
                  <a:pt x="94059" y="99514"/>
                  <a:pt x="91170" y="98835"/>
                </a:cubicBezTo>
                <a:cubicBezTo>
                  <a:pt x="88464" y="98295"/>
                  <a:pt x="86839" y="97755"/>
                  <a:pt x="86054" y="97354"/>
                </a:cubicBezTo>
                <a:cubicBezTo>
                  <a:pt x="78355" y="93641"/>
                  <a:pt x="73841" y="87835"/>
                  <a:pt x="72577" y="79936"/>
                </a:cubicBezTo>
                <a:cubicBezTo>
                  <a:pt x="72394" y="79057"/>
                  <a:pt x="72577" y="78517"/>
                  <a:pt x="73179" y="77977"/>
                </a:cubicBezTo>
                <a:cubicBezTo>
                  <a:pt x="78957" y="72711"/>
                  <a:pt x="83288" y="65012"/>
                  <a:pt x="86360" y="55087"/>
                </a:cubicBezTo>
                <a:cubicBezTo>
                  <a:pt x="86360" y="54887"/>
                  <a:pt x="86360" y="54547"/>
                  <a:pt x="86538" y="54347"/>
                </a:cubicBezTo>
                <a:cubicBezTo>
                  <a:pt x="89066" y="50567"/>
                  <a:pt x="90507" y="47188"/>
                  <a:pt x="90507" y="43948"/>
                </a:cubicBezTo>
                <a:cubicBezTo>
                  <a:pt x="90507" y="42328"/>
                  <a:pt x="90029" y="41048"/>
                  <a:pt x="89066" y="39968"/>
                </a:cubicBezTo>
                <a:cubicBezTo>
                  <a:pt x="88587" y="39762"/>
                  <a:pt x="88464" y="39222"/>
                  <a:pt x="88464" y="38548"/>
                </a:cubicBezTo>
                <a:cubicBezTo>
                  <a:pt x="88103" y="28963"/>
                  <a:pt x="85397" y="20724"/>
                  <a:pt x="80098" y="14044"/>
                </a:cubicBezTo>
                <a:cubicBezTo>
                  <a:pt x="74804" y="7225"/>
                  <a:pt x="68363" y="3779"/>
                  <a:pt x="61021" y="3579"/>
                </a:cubicBezTo>
                <a:cubicBezTo>
                  <a:pt x="60659" y="3579"/>
                  <a:pt x="60659" y="3579"/>
                  <a:pt x="60659" y="3579"/>
                </a:cubicBezTo>
                <a:cubicBezTo>
                  <a:pt x="53317" y="3579"/>
                  <a:pt x="46882" y="7019"/>
                  <a:pt x="41404" y="13705"/>
                </a:cubicBezTo>
                <a:cubicBezTo>
                  <a:pt x="36105" y="20323"/>
                  <a:pt x="33221" y="28423"/>
                  <a:pt x="32737" y="38008"/>
                </a:cubicBezTo>
                <a:cubicBezTo>
                  <a:pt x="32737" y="38548"/>
                  <a:pt x="32614" y="39088"/>
                  <a:pt x="31958" y="39628"/>
                </a:cubicBezTo>
                <a:cubicBezTo>
                  <a:pt x="30510" y="40508"/>
                  <a:pt x="29731" y="41922"/>
                  <a:pt x="29731" y="43948"/>
                </a:cubicBezTo>
                <a:cubicBezTo>
                  <a:pt x="29731" y="47733"/>
                  <a:pt x="31651" y="51847"/>
                  <a:pt x="35325" y="56373"/>
                </a:cubicBezTo>
                <a:cubicBezTo>
                  <a:pt x="35504" y="56506"/>
                  <a:pt x="35504" y="56913"/>
                  <a:pt x="35504" y="57046"/>
                </a:cubicBezTo>
                <a:cubicBezTo>
                  <a:pt x="38393" y="65552"/>
                  <a:pt x="42245" y="72371"/>
                  <a:pt x="47544" y="77231"/>
                </a:cubicBezTo>
                <a:cubicBezTo>
                  <a:pt x="47845" y="77771"/>
                  <a:pt x="48023" y="78317"/>
                  <a:pt x="47845" y="79190"/>
                </a:cubicBezTo>
                <a:cubicBezTo>
                  <a:pt x="46581" y="87156"/>
                  <a:pt x="42067" y="93029"/>
                  <a:pt x="34184" y="96675"/>
                </a:cubicBezTo>
                <a:cubicBezTo>
                  <a:pt x="33577" y="97015"/>
                  <a:pt x="31958" y="97555"/>
                  <a:pt x="29547" y="98095"/>
                </a:cubicBezTo>
                <a:cubicBezTo>
                  <a:pt x="26480" y="99041"/>
                  <a:pt x="24070" y="99715"/>
                  <a:pt x="22327" y="100455"/>
                </a:cubicBezTo>
                <a:cubicBezTo>
                  <a:pt x="20401" y="101001"/>
                  <a:pt x="17991" y="102214"/>
                  <a:pt x="15107" y="103700"/>
                </a:cubicBezTo>
                <a:cubicBezTo>
                  <a:pt x="12035" y="105114"/>
                  <a:pt x="9630" y="107074"/>
                  <a:pt x="7882" y="109640"/>
                </a:cubicBezTo>
                <a:cubicBezTo>
                  <a:pt x="5956" y="112139"/>
                  <a:pt x="4692" y="115040"/>
                  <a:pt x="3729" y="118419"/>
                </a:cubicBezTo>
                <a:cubicBezTo>
                  <a:pt x="3551" y="119699"/>
                  <a:pt x="2766" y="120239"/>
                  <a:pt x="1625" y="119899"/>
                </a:cubicBezTo>
                <a:cubicBezTo>
                  <a:pt x="478" y="119699"/>
                  <a:pt x="0" y="119499"/>
                  <a:pt x="0" y="119499"/>
                </a:cubicBezTo>
                <a:cubicBezTo>
                  <a:pt x="0" y="119499"/>
                  <a:pt x="178" y="118819"/>
                  <a:pt x="478" y="117539"/>
                </a:cubicBezTo>
              </a:path>
            </a:pathLst>
          </a:custGeom>
          <a:solidFill>
            <a:srgbClr val="085FAF"/>
          </a:solidFill>
          <a:ln w="9525" cap="flat" cmpd="sng">
            <a:solidFill>
              <a:srgbClr val="0F111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7" name="Google Shape;42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023" y="2469488"/>
            <a:ext cx="444323" cy="45065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0"/>
          <p:cNvSpPr/>
          <p:nvPr/>
        </p:nvSpPr>
        <p:spPr>
          <a:xfrm>
            <a:off x="5648399" y="2522293"/>
            <a:ext cx="619500" cy="54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78" y="117539"/>
                </a:moveTo>
                <a:cubicBezTo>
                  <a:pt x="1441" y="113759"/>
                  <a:pt x="2889" y="110314"/>
                  <a:pt x="5176" y="107480"/>
                </a:cubicBezTo>
                <a:cubicBezTo>
                  <a:pt x="7219" y="104574"/>
                  <a:pt x="9992" y="102214"/>
                  <a:pt x="13181" y="100455"/>
                </a:cubicBezTo>
                <a:cubicBezTo>
                  <a:pt x="16371" y="98835"/>
                  <a:pt x="18954" y="97555"/>
                  <a:pt x="21064" y="96881"/>
                </a:cubicBezTo>
                <a:cubicBezTo>
                  <a:pt x="22990" y="96135"/>
                  <a:pt x="25695" y="95395"/>
                  <a:pt x="28885" y="94721"/>
                </a:cubicBezTo>
                <a:cubicBezTo>
                  <a:pt x="30995" y="93975"/>
                  <a:pt x="32436" y="93641"/>
                  <a:pt x="33099" y="93235"/>
                </a:cubicBezTo>
                <a:cubicBezTo>
                  <a:pt x="39356" y="90196"/>
                  <a:pt x="43208" y="85536"/>
                  <a:pt x="44471" y="79396"/>
                </a:cubicBezTo>
                <a:cubicBezTo>
                  <a:pt x="39356" y="74197"/>
                  <a:pt x="35325" y="67172"/>
                  <a:pt x="32614" y="58533"/>
                </a:cubicBezTo>
                <a:cubicBezTo>
                  <a:pt x="28406" y="53467"/>
                  <a:pt x="26358" y="48607"/>
                  <a:pt x="26358" y="43948"/>
                </a:cubicBezTo>
                <a:cubicBezTo>
                  <a:pt x="26358" y="40842"/>
                  <a:pt x="27443" y="38548"/>
                  <a:pt x="29547" y="36728"/>
                </a:cubicBezTo>
                <a:cubicBezTo>
                  <a:pt x="30210" y="26463"/>
                  <a:pt x="33399" y="17618"/>
                  <a:pt x="39356" y="10598"/>
                </a:cubicBezTo>
                <a:cubicBezTo>
                  <a:pt x="45256" y="3445"/>
                  <a:pt x="52354" y="0"/>
                  <a:pt x="60359" y="0"/>
                </a:cubicBezTo>
                <a:cubicBezTo>
                  <a:pt x="61021" y="0"/>
                  <a:pt x="61021" y="0"/>
                  <a:pt x="61021" y="0"/>
                </a:cubicBezTo>
                <a:cubicBezTo>
                  <a:pt x="69204" y="200"/>
                  <a:pt x="76246" y="3779"/>
                  <a:pt x="82208" y="11005"/>
                </a:cubicBezTo>
                <a:cubicBezTo>
                  <a:pt x="88103" y="18364"/>
                  <a:pt x="91354" y="27209"/>
                  <a:pt x="91832" y="37602"/>
                </a:cubicBezTo>
                <a:cubicBezTo>
                  <a:pt x="93096" y="39428"/>
                  <a:pt x="93881" y="41588"/>
                  <a:pt x="93881" y="43948"/>
                </a:cubicBezTo>
                <a:cubicBezTo>
                  <a:pt x="93881" y="47867"/>
                  <a:pt x="92317" y="52053"/>
                  <a:pt x="89244" y="56373"/>
                </a:cubicBezTo>
                <a:cubicBezTo>
                  <a:pt x="86538" y="66432"/>
                  <a:pt x="82024" y="74331"/>
                  <a:pt x="75945" y="80270"/>
                </a:cubicBezTo>
                <a:cubicBezTo>
                  <a:pt x="77209" y="86416"/>
                  <a:pt x="81061" y="90869"/>
                  <a:pt x="87318" y="93975"/>
                </a:cubicBezTo>
                <a:cubicBezTo>
                  <a:pt x="87980" y="94315"/>
                  <a:pt x="89428" y="94721"/>
                  <a:pt x="91832" y="95395"/>
                </a:cubicBezTo>
                <a:cubicBezTo>
                  <a:pt x="95022" y="96135"/>
                  <a:pt x="97610" y="96881"/>
                  <a:pt x="99537" y="97354"/>
                </a:cubicBezTo>
                <a:cubicBezTo>
                  <a:pt x="101463" y="98095"/>
                  <a:pt x="103990" y="99175"/>
                  <a:pt x="107241" y="100795"/>
                </a:cubicBezTo>
                <a:cubicBezTo>
                  <a:pt x="110430" y="102414"/>
                  <a:pt x="113136" y="104780"/>
                  <a:pt x="115246" y="107480"/>
                </a:cubicBezTo>
                <a:cubicBezTo>
                  <a:pt x="117350" y="110314"/>
                  <a:pt x="118914" y="113759"/>
                  <a:pt x="119877" y="117539"/>
                </a:cubicBezTo>
                <a:cubicBezTo>
                  <a:pt x="120239" y="118819"/>
                  <a:pt x="119760" y="119699"/>
                  <a:pt x="118797" y="119899"/>
                </a:cubicBezTo>
                <a:cubicBezTo>
                  <a:pt x="118613" y="119899"/>
                  <a:pt x="118435" y="119899"/>
                  <a:pt x="118313" y="119899"/>
                </a:cubicBezTo>
                <a:cubicBezTo>
                  <a:pt x="117472" y="119899"/>
                  <a:pt x="116871" y="119499"/>
                  <a:pt x="116509" y="118419"/>
                </a:cubicBezTo>
                <a:cubicBezTo>
                  <a:pt x="115724" y="115173"/>
                  <a:pt x="114461" y="112340"/>
                  <a:pt x="112535" y="109774"/>
                </a:cubicBezTo>
                <a:cubicBezTo>
                  <a:pt x="110609" y="107274"/>
                  <a:pt x="108321" y="105521"/>
                  <a:pt x="105437" y="104034"/>
                </a:cubicBezTo>
                <a:cubicBezTo>
                  <a:pt x="102548" y="102620"/>
                  <a:pt x="100138" y="101541"/>
                  <a:pt x="98395" y="101001"/>
                </a:cubicBezTo>
                <a:cubicBezTo>
                  <a:pt x="96469" y="100255"/>
                  <a:pt x="94059" y="99514"/>
                  <a:pt x="91170" y="98835"/>
                </a:cubicBezTo>
                <a:cubicBezTo>
                  <a:pt x="88464" y="98295"/>
                  <a:pt x="86839" y="97755"/>
                  <a:pt x="86054" y="97354"/>
                </a:cubicBezTo>
                <a:cubicBezTo>
                  <a:pt x="78355" y="93641"/>
                  <a:pt x="73841" y="87835"/>
                  <a:pt x="72577" y="79936"/>
                </a:cubicBezTo>
                <a:cubicBezTo>
                  <a:pt x="72394" y="79057"/>
                  <a:pt x="72577" y="78517"/>
                  <a:pt x="73179" y="77977"/>
                </a:cubicBezTo>
                <a:cubicBezTo>
                  <a:pt x="78957" y="72711"/>
                  <a:pt x="83288" y="65012"/>
                  <a:pt x="86360" y="55087"/>
                </a:cubicBezTo>
                <a:cubicBezTo>
                  <a:pt x="86360" y="54887"/>
                  <a:pt x="86360" y="54547"/>
                  <a:pt x="86538" y="54347"/>
                </a:cubicBezTo>
                <a:cubicBezTo>
                  <a:pt x="89066" y="50567"/>
                  <a:pt x="90507" y="47188"/>
                  <a:pt x="90507" y="43948"/>
                </a:cubicBezTo>
                <a:cubicBezTo>
                  <a:pt x="90507" y="42328"/>
                  <a:pt x="90029" y="41048"/>
                  <a:pt x="89066" y="39968"/>
                </a:cubicBezTo>
                <a:cubicBezTo>
                  <a:pt x="88587" y="39762"/>
                  <a:pt x="88464" y="39222"/>
                  <a:pt x="88464" y="38548"/>
                </a:cubicBezTo>
                <a:cubicBezTo>
                  <a:pt x="88103" y="28963"/>
                  <a:pt x="85397" y="20724"/>
                  <a:pt x="80098" y="14044"/>
                </a:cubicBezTo>
                <a:cubicBezTo>
                  <a:pt x="74804" y="7225"/>
                  <a:pt x="68363" y="3779"/>
                  <a:pt x="61021" y="3579"/>
                </a:cubicBezTo>
                <a:cubicBezTo>
                  <a:pt x="60659" y="3579"/>
                  <a:pt x="60659" y="3579"/>
                  <a:pt x="60659" y="3579"/>
                </a:cubicBezTo>
                <a:cubicBezTo>
                  <a:pt x="53317" y="3579"/>
                  <a:pt x="46882" y="7019"/>
                  <a:pt x="41404" y="13705"/>
                </a:cubicBezTo>
                <a:cubicBezTo>
                  <a:pt x="36105" y="20323"/>
                  <a:pt x="33221" y="28423"/>
                  <a:pt x="32737" y="38008"/>
                </a:cubicBezTo>
                <a:cubicBezTo>
                  <a:pt x="32737" y="38548"/>
                  <a:pt x="32614" y="39088"/>
                  <a:pt x="31958" y="39628"/>
                </a:cubicBezTo>
                <a:cubicBezTo>
                  <a:pt x="30510" y="40508"/>
                  <a:pt x="29731" y="41927"/>
                  <a:pt x="29731" y="43948"/>
                </a:cubicBezTo>
                <a:cubicBezTo>
                  <a:pt x="29731" y="47733"/>
                  <a:pt x="31651" y="51847"/>
                  <a:pt x="35325" y="56373"/>
                </a:cubicBezTo>
                <a:cubicBezTo>
                  <a:pt x="35504" y="56506"/>
                  <a:pt x="35504" y="56913"/>
                  <a:pt x="35504" y="57046"/>
                </a:cubicBezTo>
                <a:cubicBezTo>
                  <a:pt x="38393" y="65552"/>
                  <a:pt x="42245" y="72371"/>
                  <a:pt x="47544" y="77231"/>
                </a:cubicBezTo>
                <a:cubicBezTo>
                  <a:pt x="47845" y="77771"/>
                  <a:pt x="48023" y="78317"/>
                  <a:pt x="47845" y="79190"/>
                </a:cubicBezTo>
                <a:cubicBezTo>
                  <a:pt x="46581" y="87156"/>
                  <a:pt x="42067" y="93029"/>
                  <a:pt x="34184" y="96675"/>
                </a:cubicBezTo>
                <a:cubicBezTo>
                  <a:pt x="33577" y="97015"/>
                  <a:pt x="31958" y="97555"/>
                  <a:pt x="29547" y="98095"/>
                </a:cubicBezTo>
                <a:cubicBezTo>
                  <a:pt x="26480" y="99041"/>
                  <a:pt x="24070" y="99715"/>
                  <a:pt x="22327" y="100455"/>
                </a:cubicBezTo>
                <a:cubicBezTo>
                  <a:pt x="20401" y="101001"/>
                  <a:pt x="17991" y="102214"/>
                  <a:pt x="15107" y="103700"/>
                </a:cubicBezTo>
                <a:cubicBezTo>
                  <a:pt x="12035" y="105114"/>
                  <a:pt x="9630" y="107074"/>
                  <a:pt x="7882" y="109640"/>
                </a:cubicBezTo>
                <a:cubicBezTo>
                  <a:pt x="5956" y="112139"/>
                  <a:pt x="4692" y="115040"/>
                  <a:pt x="3729" y="118419"/>
                </a:cubicBezTo>
                <a:cubicBezTo>
                  <a:pt x="3551" y="119699"/>
                  <a:pt x="2766" y="120239"/>
                  <a:pt x="1625" y="119899"/>
                </a:cubicBezTo>
                <a:cubicBezTo>
                  <a:pt x="478" y="119699"/>
                  <a:pt x="0" y="119499"/>
                  <a:pt x="0" y="119499"/>
                </a:cubicBezTo>
                <a:cubicBezTo>
                  <a:pt x="0" y="119499"/>
                  <a:pt x="178" y="118819"/>
                  <a:pt x="478" y="117539"/>
                </a:cubicBezTo>
              </a:path>
            </a:pathLst>
          </a:custGeom>
          <a:solidFill>
            <a:srgbClr val="0F1113"/>
          </a:solidFill>
          <a:ln w="9525" cap="flat" cmpd="sng">
            <a:solidFill>
              <a:srgbClr val="0F111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9" name="Google Shape;42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8861">
            <a:off x="6024060" y="2642426"/>
            <a:ext cx="505949" cy="50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0"/>
          <p:cNvSpPr/>
          <p:nvPr/>
        </p:nvSpPr>
        <p:spPr>
          <a:xfrm>
            <a:off x="6092642" y="2977103"/>
            <a:ext cx="86700" cy="86700"/>
          </a:xfrm>
          <a:prstGeom prst="ellipse">
            <a:avLst/>
          </a:prstGeom>
          <a:solidFill>
            <a:srgbClr val="F5D227"/>
          </a:solidFill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7423199" y="2493981"/>
            <a:ext cx="619500" cy="54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78" y="117539"/>
                </a:moveTo>
                <a:cubicBezTo>
                  <a:pt x="1441" y="113759"/>
                  <a:pt x="2889" y="110314"/>
                  <a:pt x="5176" y="107480"/>
                </a:cubicBezTo>
                <a:cubicBezTo>
                  <a:pt x="7219" y="104574"/>
                  <a:pt x="9992" y="102214"/>
                  <a:pt x="13181" y="100455"/>
                </a:cubicBezTo>
                <a:cubicBezTo>
                  <a:pt x="16371" y="98835"/>
                  <a:pt x="18954" y="97555"/>
                  <a:pt x="21064" y="96881"/>
                </a:cubicBezTo>
                <a:cubicBezTo>
                  <a:pt x="22990" y="96135"/>
                  <a:pt x="25695" y="95395"/>
                  <a:pt x="28885" y="94721"/>
                </a:cubicBezTo>
                <a:cubicBezTo>
                  <a:pt x="30995" y="93975"/>
                  <a:pt x="32436" y="93641"/>
                  <a:pt x="33099" y="93235"/>
                </a:cubicBezTo>
                <a:cubicBezTo>
                  <a:pt x="39356" y="90196"/>
                  <a:pt x="43208" y="85536"/>
                  <a:pt x="44471" y="79396"/>
                </a:cubicBezTo>
                <a:cubicBezTo>
                  <a:pt x="39356" y="74197"/>
                  <a:pt x="35325" y="67172"/>
                  <a:pt x="32614" y="58533"/>
                </a:cubicBezTo>
                <a:cubicBezTo>
                  <a:pt x="28406" y="53467"/>
                  <a:pt x="26358" y="48607"/>
                  <a:pt x="26358" y="43948"/>
                </a:cubicBezTo>
                <a:cubicBezTo>
                  <a:pt x="26358" y="40842"/>
                  <a:pt x="27443" y="38548"/>
                  <a:pt x="29547" y="36728"/>
                </a:cubicBezTo>
                <a:cubicBezTo>
                  <a:pt x="30210" y="26463"/>
                  <a:pt x="33399" y="17618"/>
                  <a:pt x="39356" y="10598"/>
                </a:cubicBezTo>
                <a:cubicBezTo>
                  <a:pt x="45256" y="3445"/>
                  <a:pt x="52354" y="0"/>
                  <a:pt x="60359" y="0"/>
                </a:cubicBezTo>
                <a:cubicBezTo>
                  <a:pt x="61021" y="0"/>
                  <a:pt x="61021" y="0"/>
                  <a:pt x="61021" y="0"/>
                </a:cubicBezTo>
                <a:cubicBezTo>
                  <a:pt x="69204" y="200"/>
                  <a:pt x="76246" y="3779"/>
                  <a:pt x="82208" y="11005"/>
                </a:cubicBezTo>
                <a:cubicBezTo>
                  <a:pt x="88103" y="18364"/>
                  <a:pt x="91354" y="27209"/>
                  <a:pt x="91832" y="37602"/>
                </a:cubicBezTo>
                <a:cubicBezTo>
                  <a:pt x="93096" y="39428"/>
                  <a:pt x="93881" y="41588"/>
                  <a:pt x="93881" y="43948"/>
                </a:cubicBezTo>
                <a:cubicBezTo>
                  <a:pt x="93881" y="47867"/>
                  <a:pt x="92317" y="52053"/>
                  <a:pt x="89244" y="56373"/>
                </a:cubicBezTo>
                <a:cubicBezTo>
                  <a:pt x="86538" y="66432"/>
                  <a:pt x="82024" y="74331"/>
                  <a:pt x="75945" y="80270"/>
                </a:cubicBezTo>
                <a:cubicBezTo>
                  <a:pt x="77209" y="86416"/>
                  <a:pt x="81061" y="90869"/>
                  <a:pt x="87318" y="93975"/>
                </a:cubicBezTo>
                <a:cubicBezTo>
                  <a:pt x="87980" y="94315"/>
                  <a:pt x="89428" y="94721"/>
                  <a:pt x="91832" y="95395"/>
                </a:cubicBezTo>
                <a:cubicBezTo>
                  <a:pt x="95022" y="96135"/>
                  <a:pt x="97610" y="96881"/>
                  <a:pt x="99537" y="97354"/>
                </a:cubicBezTo>
                <a:cubicBezTo>
                  <a:pt x="101463" y="98095"/>
                  <a:pt x="103990" y="99175"/>
                  <a:pt x="107241" y="100795"/>
                </a:cubicBezTo>
                <a:cubicBezTo>
                  <a:pt x="110430" y="102414"/>
                  <a:pt x="113136" y="104780"/>
                  <a:pt x="115246" y="107480"/>
                </a:cubicBezTo>
                <a:cubicBezTo>
                  <a:pt x="117350" y="110314"/>
                  <a:pt x="118914" y="113759"/>
                  <a:pt x="119877" y="117539"/>
                </a:cubicBezTo>
                <a:cubicBezTo>
                  <a:pt x="120239" y="118819"/>
                  <a:pt x="119760" y="119699"/>
                  <a:pt x="118797" y="119899"/>
                </a:cubicBezTo>
                <a:cubicBezTo>
                  <a:pt x="118613" y="119899"/>
                  <a:pt x="118435" y="119899"/>
                  <a:pt x="118313" y="119899"/>
                </a:cubicBezTo>
                <a:cubicBezTo>
                  <a:pt x="117472" y="119899"/>
                  <a:pt x="116871" y="119499"/>
                  <a:pt x="116509" y="118419"/>
                </a:cubicBezTo>
                <a:cubicBezTo>
                  <a:pt x="115724" y="115173"/>
                  <a:pt x="114461" y="112340"/>
                  <a:pt x="112535" y="109774"/>
                </a:cubicBezTo>
                <a:cubicBezTo>
                  <a:pt x="110609" y="107274"/>
                  <a:pt x="108321" y="105521"/>
                  <a:pt x="105437" y="104034"/>
                </a:cubicBezTo>
                <a:cubicBezTo>
                  <a:pt x="102548" y="102620"/>
                  <a:pt x="100138" y="101541"/>
                  <a:pt x="98395" y="101001"/>
                </a:cubicBezTo>
                <a:cubicBezTo>
                  <a:pt x="96469" y="100255"/>
                  <a:pt x="94059" y="99514"/>
                  <a:pt x="91170" y="98835"/>
                </a:cubicBezTo>
                <a:cubicBezTo>
                  <a:pt x="88464" y="98295"/>
                  <a:pt x="86839" y="97755"/>
                  <a:pt x="86054" y="97354"/>
                </a:cubicBezTo>
                <a:cubicBezTo>
                  <a:pt x="78355" y="93641"/>
                  <a:pt x="73841" y="87835"/>
                  <a:pt x="72577" y="79936"/>
                </a:cubicBezTo>
                <a:cubicBezTo>
                  <a:pt x="72394" y="79057"/>
                  <a:pt x="72577" y="78517"/>
                  <a:pt x="73179" y="77977"/>
                </a:cubicBezTo>
                <a:cubicBezTo>
                  <a:pt x="78957" y="72711"/>
                  <a:pt x="83288" y="65012"/>
                  <a:pt x="86360" y="55087"/>
                </a:cubicBezTo>
                <a:cubicBezTo>
                  <a:pt x="86360" y="54887"/>
                  <a:pt x="86360" y="54547"/>
                  <a:pt x="86538" y="54347"/>
                </a:cubicBezTo>
                <a:cubicBezTo>
                  <a:pt x="89066" y="50567"/>
                  <a:pt x="90507" y="47188"/>
                  <a:pt x="90507" y="43948"/>
                </a:cubicBezTo>
                <a:cubicBezTo>
                  <a:pt x="90507" y="42328"/>
                  <a:pt x="90029" y="41048"/>
                  <a:pt x="89066" y="39968"/>
                </a:cubicBezTo>
                <a:cubicBezTo>
                  <a:pt x="88587" y="39762"/>
                  <a:pt x="88464" y="39222"/>
                  <a:pt x="88464" y="38548"/>
                </a:cubicBezTo>
                <a:cubicBezTo>
                  <a:pt x="88103" y="28963"/>
                  <a:pt x="85397" y="20724"/>
                  <a:pt x="80098" y="14044"/>
                </a:cubicBezTo>
                <a:cubicBezTo>
                  <a:pt x="74804" y="7225"/>
                  <a:pt x="68363" y="3779"/>
                  <a:pt x="61021" y="3579"/>
                </a:cubicBezTo>
                <a:cubicBezTo>
                  <a:pt x="60659" y="3579"/>
                  <a:pt x="60659" y="3579"/>
                  <a:pt x="60659" y="3579"/>
                </a:cubicBezTo>
                <a:cubicBezTo>
                  <a:pt x="53317" y="3579"/>
                  <a:pt x="46882" y="7019"/>
                  <a:pt x="41404" y="13705"/>
                </a:cubicBezTo>
                <a:cubicBezTo>
                  <a:pt x="36105" y="20323"/>
                  <a:pt x="33221" y="28423"/>
                  <a:pt x="32737" y="38008"/>
                </a:cubicBezTo>
                <a:cubicBezTo>
                  <a:pt x="32737" y="38548"/>
                  <a:pt x="32614" y="39088"/>
                  <a:pt x="31958" y="39628"/>
                </a:cubicBezTo>
                <a:cubicBezTo>
                  <a:pt x="30510" y="40508"/>
                  <a:pt x="29731" y="41927"/>
                  <a:pt x="29731" y="43948"/>
                </a:cubicBezTo>
                <a:cubicBezTo>
                  <a:pt x="29731" y="47733"/>
                  <a:pt x="31651" y="51847"/>
                  <a:pt x="35325" y="56373"/>
                </a:cubicBezTo>
                <a:cubicBezTo>
                  <a:pt x="35504" y="56506"/>
                  <a:pt x="35504" y="56913"/>
                  <a:pt x="35504" y="57046"/>
                </a:cubicBezTo>
                <a:cubicBezTo>
                  <a:pt x="38393" y="65552"/>
                  <a:pt x="42245" y="72371"/>
                  <a:pt x="47544" y="77231"/>
                </a:cubicBezTo>
                <a:cubicBezTo>
                  <a:pt x="47845" y="77771"/>
                  <a:pt x="48023" y="78317"/>
                  <a:pt x="47845" y="79190"/>
                </a:cubicBezTo>
                <a:cubicBezTo>
                  <a:pt x="46581" y="87156"/>
                  <a:pt x="42067" y="93029"/>
                  <a:pt x="34184" y="96675"/>
                </a:cubicBezTo>
                <a:cubicBezTo>
                  <a:pt x="33577" y="97015"/>
                  <a:pt x="31958" y="97555"/>
                  <a:pt x="29547" y="98095"/>
                </a:cubicBezTo>
                <a:cubicBezTo>
                  <a:pt x="26480" y="99041"/>
                  <a:pt x="24070" y="99715"/>
                  <a:pt x="22327" y="100455"/>
                </a:cubicBezTo>
                <a:cubicBezTo>
                  <a:pt x="20401" y="101001"/>
                  <a:pt x="17991" y="102214"/>
                  <a:pt x="15107" y="103700"/>
                </a:cubicBezTo>
                <a:cubicBezTo>
                  <a:pt x="12035" y="105114"/>
                  <a:pt x="9630" y="107074"/>
                  <a:pt x="7882" y="109640"/>
                </a:cubicBezTo>
                <a:cubicBezTo>
                  <a:pt x="5956" y="112139"/>
                  <a:pt x="4692" y="115040"/>
                  <a:pt x="3729" y="118419"/>
                </a:cubicBezTo>
                <a:cubicBezTo>
                  <a:pt x="3551" y="119699"/>
                  <a:pt x="2766" y="120239"/>
                  <a:pt x="1625" y="119899"/>
                </a:cubicBezTo>
                <a:cubicBezTo>
                  <a:pt x="478" y="119699"/>
                  <a:pt x="0" y="119499"/>
                  <a:pt x="0" y="119499"/>
                </a:cubicBezTo>
                <a:cubicBezTo>
                  <a:pt x="0" y="119499"/>
                  <a:pt x="178" y="118819"/>
                  <a:pt x="478" y="117539"/>
                </a:cubicBezTo>
              </a:path>
            </a:pathLst>
          </a:custGeom>
          <a:solidFill>
            <a:srgbClr val="0F1113"/>
          </a:solidFill>
          <a:ln w="9525" cap="flat" cmpd="sng">
            <a:solidFill>
              <a:srgbClr val="0F111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2" name="Google Shape;4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8861">
            <a:off x="7798860" y="2614114"/>
            <a:ext cx="505949" cy="50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0"/>
          <p:cNvSpPr/>
          <p:nvPr/>
        </p:nvSpPr>
        <p:spPr>
          <a:xfrm>
            <a:off x="7867442" y="2948790"/>
            <a:ext cx="86700" cy="86700"/>
          </a:xfrm>
          <a:prstGeom prst="ellipse">
            <a:avLst/>
          </a:prstGeom>
          <a:solidFill>
            <a:srgbClr val="F5D227"/>
          </a:solidFill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4" name="Google Shape;43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9425" y="2283275"/>
            <a:ext cx="1045125" cy="10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0"/>
          <p:cNvSpPr txBox="1"/>
          <p:nvPr/>
        </p:nvSpPr>
        <p:spPr>
          <a:xfrm>
            <a:off x="1157500" y="1646150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1</a:t>
            </a:r>
            <a:endParaRPr sz="4800" dirty="0">
              <a:latin typeface="Bahnschrift SemiBold" panose="020B0502040204020203" pitchFamily="34" charset="0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3685025" y="1574050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2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5650450" y="1569950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buFont typeface="Arial"/>
              <a:buNone/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3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7384350" y="1574050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4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189150" y="3328400"/>
            <a:ext cx="26208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VITTIME DI REATO</a:t>
            </a:r>
            <a:endParaRPr sz="11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CHE NECESSITANO DI ASSISTENZA</a:t>
            </a:r>
            <a:endParaRPr sz="11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2848625" y="3275175"/>
            <a:ext cx="22467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FORZE DELL’ORDINE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PUBBLICO MINISTERO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       POLIZIA GIUDIZIARIA 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OPERATORI 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SOCIALI E SANITARI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5309942" y="3373872"/>
            <a:ext cx="1565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buFont typeface="Arial"/>
              <a:buNone/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SEGRETERIA RETE DAFNE 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  <a:sym typeface="Helvetica Neue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7062075" y="3328400"/>
            <a:ext cx="1565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" sz="1100" dirty="0">
                <a:solidFill>
                  <a:schemeClr val="dk1"/>
                </a:solidFill>
                <a:latin typeface="Bahnschrift Light" panose="020B0502040204020203" pitchFamily="34" charset="0"/>
                <a:sym typeface="Helvetica Neue"/>
              </a:rPr>
              <a:t>OPERATORI RETE DAFNE</a:t>
            </a:r>
            <a:endParaRPr sz="1100" dirty="0">
              <a:solidFill>
                <a:schemeClr val="dk1"/>
              </a:solidFill>
              <a:latin typeface="Bahnschrift Light" panose="020B0502040204020203" pitchFamily="34" charset="0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1731400" y="796025"/>
            <a:ext cx="52047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Attori coinvolti</a:t>
            </a:r>
            <a:endParaRPr sz="30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44" name="Google Shape;444;p40"/>
          <p:cNvCxnSpPr/>
          <p:nvPr/>
        </p:nvCxnSpPr>
        <p:spPr>
          <a:xfrm rot="10800000" flipH="1">
            <a:off x="2474150" y="2757063"/>
            <a:ext cx="10227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40"/>
          <p:cNvCxnSpPr/>
          <p:nvPr/>
        </p:nvCxnSpPr>
        <p:spPr>
          <a:xfrm rot="10800000" flipH="1">
            <a:off x="4560125" y="2757063"/>
            <a:ext cx="10227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0"/>
          <p:cNvCxnSpPr/>
          <p:nvPr/>
        </p:nvCxnSpPr>
        <p:spPr>
          <a:xfrm rot="10800000" flipH="1">
            <a:off x="6436700" y="2757063"/>
            <a:ext cx="10227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Elemento grafico 2" descr="Badge nuovo contorno">
            <a:extLst>
              <a:ext uri="{FF2B5EF4-FFF2-40B4-BE49-F238E27FC236}">
                <a16:creationId xmlns:a16="http://schemas.microsoft.com/office/drawing/2014/main" id="{B485488D-B937-55F4-1E5F-5701C887E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071" y="3042041"/>
            <a:ext cx="379747" cy="3797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/>
          <p:nvPr/>
        </p:nvSpPr>
        <p:spPr>
          <a:xfrm>
            <a:off x="870550" y="1539490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1</a:t>
            </a:r>
            <a:endParaRPr sz="4800" dirty="0">
              <a:latin typeface="Bahnschrift SemiBold" panose="020B0502040204020203" pitchFamily="34" charset="0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870550" y="2384923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2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870550" y="3224025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buFont typeface="Arial"/>
              <a:buNone/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3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1731400" y="481697"/>
            <a:ext cx="52047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Benefici per tutti</a:t>
            </a:r>
            <a:endParaRPr sz="3000" dirty="0"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48BD28-1D7D-42A6-E3E7-5E71268E79A0}"/>
              </a:ext>
            </a:extLst>
          </p:cNvPr>
          <p:cNvSpPr txBox="1"/>
          <p:nvPr/>
        </p:nvSpPr>
        <p:spPr>
          <a:xfrm>
            <a:off x="1541850" y="3184395"/>
            <a:ext cx="619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" panose="020B0502040204020203" pitchFamily="34" charset="0"/>
              </a:rPr>
              <a:t>Abbassamento degli accessi impropri e gestione dei vissuti ansiogeni e distruttivi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D102FE-90F6-1B4E-C4D0-A7AD7D555B85}"/>
              </a:ext>
            </a:extLst>
          </p:cNvPr>
          <p:cNvSpPr txBox="1"/>
          <p:nvPr/>
        </p:nvSpPr>
        <p:spPr>
          <a:xfrm>
            <a:off x="1541849" y="2348137"/>
            <a:ext cx="55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" panose="020B0502040204020203" pitchFamily="34" charset="0"/>
              </a:rPr>
              <a:t>Accessibilità anche successiva ai servizi di supporto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BDAB9F-A584-139B-262E-E0F068BB4A87}"/>
              </a:ext>
            </a:extLst>
          </p:cNvPr>
          <p:cNvSpPr txBox="1"/>
          <p:nvPr/>
        </p:nvSpPr>
        <p:spPr>
          <a:xfrm>
            <a:off x="1541850" y="1487459"/>
            <a:ext cx="558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" panose="020B0502040204020203" pitchFamily="34" charset="0"/>
              </a:rPr>
              <a:t>Garanzia del diritto all’informazione e valorizzazione del ruolo dell’operatore</a:t>
            </a:r>
          </a:p>
        </p:txBody>
      </p:sp>
      <p:sp>
        <p:nvSpPr>
          <p:cNvPr id="6" name="Google Shape;437;p40">
            <a:extLst>
              <a:ext uri="{FF2B5EF4-FFF2-40B4-BE49-F238E27FC236}">
                <a16:creationId xmlns:a16="http://schemas.microsoft.com/office/drawing/2014/main" id="{A9713BE3-ADF2-EC7F-F36F-FBEA57582A35}"/>
              </a:ext>
            </a:extLst>
          </p:cNvPr>
          <p:cNvSpPr txBox="1"/>
          <p:nvPr/>
        </p:nvSpPr>
        <p:spPr>
          <a:xfrm>
            <a:off x="870550" y="4017776"/>
            <a:ext cx="573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20000"/>
              </a:lnSpc>
              <a:buFont typeface="Arial"/>
              <a:buNone/>
            </a:pPr>
            <a:r>
              <a:rPr lang="it" sz="4800" b="1" dirty="0">
                <a:solidFill>
                  <a:srgbClr val="36393E"/>
                </a:solidFill>
                <a:latin typeface="Bahnschrift SemiBold" panose="020B0502040204020203" pitchFamily="34" charset="0"/>
                <a:sym typeface="Helvetica Neue"/>
              </a:rPr>
              <a:t>4</a:t>
            </a:r>
            <a:endParaRPr sz="4800" b="1" dirty="0">
              <a:solidFill>
                <a:srgbClr val="36393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88F7BC-A20D-84E5-7898-B5668F0A0523}"/>
              </a:ext>
            </a:extLst>
          </p:cNvPr>
          <p:cNvSpPr txBox="1"/>
          <p:nvPr/>
        </p:nvSpPr>
        <p:spPr>
          <a:xfrm>
            <a:off x="1541850" y="4020653"/>
            <a:ext cx="619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ahnschrift Light" panose="020B0502040204020203" pitchFamily="34" charset="0"/>
              </a:rPr>
              <a:t>Aumento della soddisfazione del cittadino e riconoscenza verso le funzioni dello Stato</a:t>
            </a:r>
          </a:p>
        </p:txBody>
      </p:sp>
    </p:spTree>
    <p:extLst>
      <p:ext uri="{BB962C8B-B14F-4D97-AF65-F5344CB8AC3E}">
        <p14:creationId xmlns:p14="http://schemas.microsoft.com/office/powerpoint/2010/main" val="182515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175" y="1232400"/>
            <a:ext cx="2941850" cy="7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3363521" y="820317"/>
            <a:ext cx="1829157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latin typeface="Bahnschrift Light" panose="020B0502040204020203" pitchFamily="34" charset="0"/>
              </a:rPr>
              <a:t> </a:t>
            </a:r>
            <a:r>
              <a:rPr lang="it" sz="1600" dirty="0">
                <a:latin typeface="Bahnschrift SemiBold" panose="020B0502040204020203" pitchFamily="34" charset="0"/>
              </a:rPr>
              <a:t>ACCOGLIENZA</a:t>
            </a:r>
            <a:endParaRPr sz="1600" dirty="0">
              <a:latin typeface="Bahnschrift SemiBold" panose="020B0502040204020203" pitchFamily="34" charset="0"/>
            </a:endParaRPr>
          </a:p>
        </p:txBody>
      </p:sp>
      <p:pic>
        <p:nvPicPr>
          <p:cNvPr id="475" name="Google Shape;4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00" y="2145800"/>
            <a:ext cx="460441" cy="45615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5"/>
          <p:cNvSpPr txBox="1"/>
          <p:nvPr/>
        </p:nvSpPr>
        <p:spPr>
          <a:xfrm>
            <a:off x="1582151" y="2174925"/>
            <a:ext cx="2413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INFORMAZIONE SUI DIRITTI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</a:endParaRPr>
          </a:p>
        </p:txBody>
      </p:sp>
      <p:pic>
        <p:nvPicPr>
          <p:cNvPr id="477" name="Google Shape;47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00" y="2681785"/>
            <a:ext cx="460441" cy="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00" y="3217769"/>
            <a:ext cx="460441" cy="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650" y="2145800"/>
            <a:ext cx="492650" cy="4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650" y="2719278"/>
            <a:ext cx="492650" cy="4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650" y="3292756"/>
            <a:ext cx="492650" cy="4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650" y="3866235"/>
            <a:ext cx="492650" cy="48806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5"/>
          <p:cNvSpPr txBox="1"/>
          <p:nvPr/>
        </p:nvSpPr>
        <p:spPr>
          <a:xfrm>
            <a:off x="1591421" y="2739592"/>
            <a:ext cx="26283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ACCOMPAGNAMENTI AI SERVIZI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1608420" y="3275576"/>
            <a:ext cx="26283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MEDIAZIONE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5420300" y="2793063"/>
            <a:ext cx="32502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CONSULENZA MEDICO-PSICHIATRICA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</a:endParaRPr>
          </a:p>
        </p:txBody>
      </p:sp>
      <p:sp>
        <p:nvSpPr>
          <p:cNvPr id="486" name="Google Shape;486;p45"/>
          <p:cNvSpPr txBox="1"/>
          <p:nvPr/>
        </p:nvSpPr>
        <p:spPr>
          <a:xfrm>
            <a:off x="5420303" y="2174925"/>
            <a:ext cx="2995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SOSTEGNO PSICOLOGICO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</a:endParaRPr>
          </a:p>
        </p:txBody>
      </p:sp>
      <p:sp>
        <p:nvSpPr>
          <p:cNvPr id="487" name="Google Shape;487;p45"/>
          <p:cNvSpPr txBox="1"/>
          <p:nvPr/>
        </p:nvSpPr>
        <p:spPr>
          <a:xfrm>
            <a:off x="5463828" y="3366563"/>
            <a:ext cx="2995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INCONTRI DI GRUPPO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</a:endParaRPr>
          </a:p>
        </p:txBody>
      </p:sp>
      <p:sp>
        <p:nvSpPr>
          <p:cNvPr id="488" name="Google Shape;488;p45"/>
          <p:cNvSpPr txBox="1"/>
          <p:nvPr/>
        </p:nvSpPr>
        <p:spPr>
          <a:xfrm>
            <a:off x="5463828" y="3940063"/>
            <a:ext cx="2995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PROTEZIONE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775" y="1551975"/>
            <a:ext cx="2956850" cy="6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6"/>
          <p:cNvSpPr txBox="1"/>
          <p:nvPr/>
        </p:nvSpPr>
        <p:spPr>
          <a:xfrm>
            <a:off x="583809" y="2571749"/>
            <a:ext cx="7845691" cy="204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Offrire un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primo ascolto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, una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risposta immediata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alle eventuali urgenze (anche telefonico).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Fornire un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orientamento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rispetto alle esigenze derivanti dal reato subito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Mettere in forma la domanda di aiuto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, valutando la possibilità di proseguire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con una delle attività di sostegno,  o percorsi specialistici offerti dalla Rete Dafne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.</a:t>
            </a:r>
            <a:endParaRPr b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Consentire una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fruizione consapevole delle opportunità 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della Rete e dei servizi territoriali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74;p45">
            <a:extLst>
              <a:ext uri="{FF2B5EF4-FFF2-40B4-BE49-F238E27FC236}">
                <a16:creationId xmlns:a16="http://schemas.microsoft.com/office/drawing/2014/main" id="{F4906B43-7589-6D6D-28F3-DB5AC4D589F3}"/>
              </a:ext>
            </a:extLst>
          </p:cNvPr>
          <p:cNvSpPr txBox="1"/>
          <p:nvPr/>
        </p:nvSpPr>
        <p:spPr>
          <a:xfrm>
            <a:off x="3008228" y="892725"/>
            <a:ext cx="255194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Light" panose="020B0502040204020203" pitchFamily="34" charset="0"/>
              </a:rPr>
              <a:t> </a:t>
            </a:r>
            <a:r>
              <a:rPr lang="it" sz="2400" dirty="0">
                <a:latin typeface="Bahnschrift SemiBold" panose="020B0502040204020203" pitchFamily="34" charset="0"/>
              </a:rPr>
              <a:t>ACCOGLIENZA</a:t>
            </a:r>
            <a:endParaRPr sz="2400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100" y="1420400"/>
            <a:ext cx="2623451" cy="7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7"/>
          <p:cNvSpPr txBox="1"/>
          <p:nvPr/>
        </p:nvSpPr>
        <p:spPr>
          <a:xfrm>
            <a:off x="3729725" y="1646450"/>
            <a:ext cx="1143000" cy="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Uno o più colloqui</a:t>
            </a:r>
            <a:endParaRPr sz="800" b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3" name="Google Shape;50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08113"/>
            <a:ext cx="8839199" cy="50949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 txBox="1"/>
          <p:nvPr/>
        </p:nvSpPr>
        <p:spPr>
          <a:xfrm>
            <a:off x="762000" y="2320950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it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 sul </a:t>
            </a:r>
            <a:r>
              <a:rPr lang="it" b="1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lang="it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 e sui possibili </a:t>
            </a:r>
            <a:r>
              <a:rPr lang="it" b="1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lang="it" dirty="0">
                <a:solidFill>
                  <a:srgbClr val="FFFFFF"/>
                </a:solidFill>
                <a:latin typeface="Bahnschrift SemiBold" panose="020B0502040204020203" pitchFamily="34" charset="0"/>
                <a:ea typeface="Helvetica Neue"/>
                <a:cs typeface="Helvetica Neue"/>
                <a:sym typeface="Helvetica Neue"/>
              </a:rPr>
              <a:t>, più in dettaglio su: </a:t>
            </a:r>
            <a:endParaRPr dirty="0">
              <a:solidFill>
                <a:srgbClr val="FFFFFF"/>
              </a:solidFill>
              <a:latin typeface="Bahnschrift SemiBold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47"/>
          <p:cNvSpPr txBox="1"/>
          <p:nvPr/>
        </p:nvSpPr>
        <p:spPr>
          <a:xfrm>
            <a:off x="1802950" y="3016700"/>
            <a:ext cx="65109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le possibilità di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tutela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nel processo penale.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le possibilità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risarcitorie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e le modalità alternative di 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riparazione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del danno arrecato dall’offesa.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le modalità di svolgimento del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processo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.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l’accesso ai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fondi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specifici previsti.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74;p45">
            <a:extLst>
              <a:ext uri="{FF2B5EF4-FFF2-40B4-BE49-F238E27FC236}">
                <a16:creationId xmlns:a16="http://schemas.microsoft.com/office/drawing/2014/main" id="{F2C88EC0-3953-0655-FA93-9E33A86C2144}"/>
              </a:ext>
            </a:extLst>
          </p:cNvPr>
          <p:cNvSpPr txBox="1"/>
          <p:nvPr/>
        </p:nvSpPr>
        <p:spPr>
          <a:xfrm>
            <a:off x="2044591" y="742725"/>
            <a:ext cx="429290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Light" panose="020B0502040204020203" pitchFamily="34" charset="0"/>
              </a:rPr>
              <a:t> </a:t>
            </a:r>
            <a:r>
              <a:rPr lang="it" sz="2400" b="1" dirty="0">
                <a:latin typeface="Bahnschrift SemiBold" panose="020B0502040204020203" pitchFamily="34" charset="0"/>
              </a:rPr>
              <a:t>INFORMAZIONE SUI DIRITTI</a:t>
            </a:r>
            <a:endParaRPr sz="2400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775" y="1667800"/>
            <a:ext cx="3340576" cy="5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8"/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Ha lo scopo di </a:t>
            </a:r>
            <a:r>
              <a:rPr lang="it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orientare</a:t>
            </a: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,  attraverso un operatore di riferimento, le persone che si rivolgono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alla Rete Dafne rispetto ai servizi e alle opportunità presenti sul territorio:</a:t>
            </a: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3" name="Google Shape;5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70138"/>
            <a:ext cx="8839199" cy="50949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8"/>
          <p:cNvSpPr txBox="1"/>
          <p:nvPr/>
        </p:nvSpPr>
        <p:spPr>
          <a:xfrm>
            <a:off x="762000" y="3282975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protezione, lavoro, formazione, casa, accesso alle cure, accesso a fondi di risarcimento, ecc.</a:t>
            </a:r>
            <a:endParaRPr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48"/>
          <p:cNvSpPr txBox="1"/>
          <p:nvPr/>
        </p:nvSpPr>
        <p:spPr>
          <a:xfrm>
            <a:off x="193225" y="3953475"/>
            <a:ext cx="88392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L’operatore di riferimento si fa carico, inoltre, di monitorare il percorso delle persone</a:t>
            </a:r>
            <a:endParaRPr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nell’ambito delle attività della Rete, favorendone la conoscenza.</a:t>
            </a:r>
            <a:endParaRPr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474;p45">
            <a:extLst>
              <a:ext uri="{FF2B5EF4-FFF2-40B4-BE49-F238E27FC236}">
                <a16:creationId xmlns:a16="http://schemas.microsoft.com/office/drawing/2014/main" id="{DEE70CCB-8DE8-A812-7E69-4C87A48555B2}"/>
              </a:ext>
            </a:extLst>
          </p:cNvPr>
          <p:cNvSpPr txBox="1"/>
          <p:nvPr/>
        </p:nvSpPr>
        <p:spPr>
          <a:xfrm>
            <a:off x="2044591" y="742725"/>
            <a:ext cx="429290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SemiBold" panose="020B0502040204020203" pitchFamily="34" charset="0"/>
              </a:rPr>
              <a:t>ACCOMPAGNAMENTO</a:t>
            </a:r>
            <a:endParaRPr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725" y="1586202"/>
            <a:ext cx="2684700" cy="7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798" y="1686200"/>
            <a:ext cx="649000" cy="6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9"/>
          <p:cNvSpPr txBox="1"/>
          <p:nvPr/>
        </p:nvSpPr>
        <p:spPr>
          <a:xfrm>
            <a:off x="3490225" y="1799000"/>
            <a:ext cx="15921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max 10/15 colloqui</a:t>
            </a:r>
            <a:endParaRPr sz="1100" b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p49"/>
          <p:cNvSpPr txBox="1"/>
          <p:nvPr/>
        </p:nvSpPr>
        <p:spPr>
          <a:xfrm>
            <a:off x="687150" y="2129525"/>
            <a:ext cx="75588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Bahnschrift Light" panose="020B0502040204020203" pitchFamily="34" charset="0"/>
              </a:rPr>
              <a:t>Obiettivi: </a:t>
            </a:r>
            <a:endParaRPr b="1" dirty="0">
              <a:latin typeface="Bahnschrift Light" panose="020B0502040204020203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>
                <a:latin typeface="Bahnschrift Light" panose="020B0502040204020203" pitchFamily="34" charset="0"/>
              </a:rPr>
              <a:t> </a:t>
            </a:r>
            <a:endParaRPr sz="1200" dirty="0">
              <a:latin typeface="Bahnschrift Light" panose="020B0502040204020203" pitchFamily="34" charset="0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</a:rPr>
              <a:t>Una </a:t>
            </a:r>
            <a:r>
              <a:rPr lang="it" b="1" dirty="0">
                <a:latin typeface="Bahnschrift Light" panose="020B0502040204020203" pitchFamily="34" charset="0"/>
              </a:rPr>
              <a:t>rielaborazione </a:t>
            </a:r>
            <a:r>
              <a:rPr lang="it" dirty="0">
                <a:latin typeface="Bahnschrift Light" panose="020B0502040204020203" pitchFamily="34" charset="0"/>
              </a:rPr>
              <a:t>dell’evento traumatico, inteso anche nella sua dimensione relazionale, al fine di una integrazione nella storia personale;</a:t>
            </a:r>
            <a:endParaRPr dirty="0">
              <a:latin typeface="Bahnschrift Light" panose="020B0502040204020203" pitchFamily="34" charset="0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dirty="0">
                <a:latin typeface="Bahnschrift Light" panose="020B0502040204020203" pitchFamily="34" charset="0"/>
              </a:rPr>
              <a:t>Un tentativo di </a:t>
            </a:r>
            <a:r>
              <a:rPr lang="it" b="1" dirty="0">
                <a:latin typeface="Bahnschrift Light" panose="020B0502040204020203" pitchFamily="34" charset="0"/>
              </a:rPr>
              <a:t>ridefinizione di un’identità</a:t>
            </a:r>
            <a:r>
              <a:rPr lang="it" dirty="0">
                <a:latin typeface="Bahnschrift Light" panose="020B0502040204020203" pitchFamily="34" charset="0"/>
              </a:rPr>
              <a:t> che l’esperienza traumatica può avere compromesso.</a:t>
            </a:r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2" name="Google Shape;474;p45">
            <a:extLst>
              <a:ext uri="{FF2B5EF4-FFF2-40B4-BE49-F238E27FC236}">
                <a16:creationId xmlns:a16="http://schemas.microsoft.com/office/drawing/2014/main" id="{B1AAAEEE-C96D-AC62-0256-7A97145E46BA}"/>
              </a:ext>
            </a:extLst>
          </p:cNvPr>
          <p:cNvSpPr txBox="1"/>
          <p:nvPr/>
        </p:nvSpPr>
        <p:spPr>
          <a:xfrm>
            <a:off x="2044591" y="742725"/>
            <a:ext cx="429290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atin typeface="Bahnschrift SemiBold" panose="020B0502040204020203" pitchFamily="34" charset="0"/>
              </a:rPr>
              <a:t>SOSTEGNO PSICOLOGICO</a:t>
            </a:r>
            <a:endParaRPr sz="2400" b="1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 txBox="1"/>
          <p:nvPr/>
        </p:nvSpPr>
        <p:spPr>
          <a:xfrm>
            <a:off x="1859825" y="1983459"/>
            <a:ext cx="63531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Grazie</a:t>
            </a:r>
            <a:r>
              <a:rPr lang="it" sz="4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4800" b="1" dirty="0">
              <a:solidFill>
                <a:srgbClr val="FFFFFF"/>
              </a:solidFill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Angelo Puccia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Presidente Libra Ets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Membro CDA Rete Dafne Italia</a:t>
            </a:r>
            <a:endParaRPr sz="2800" dirty="0">
              <a:solidFill>
                <a:srgbClr val="FFFFFF"/>
              </a:solidFill>
              <a:latin typeface="Bahnschrift SemiBold" panose="020B0502040204020203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468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975" y="1002875"/>
            <a:ext cx="5898025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3"/>
          <p:cNvSpPr txBox="1"/>
          <p:nvPr/>
        </p:nvSpPr>
        <p:spPr>
          <a:xfrm>
            <a:off x="591642" y="1392174"/>
            <a:ext cx="3544260" cy="18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Light" panose="020B0502040204020203" pitchFamily="34" charset="0"/>
              </a:rPr>
              <a:t>I paesi europei non dotati di una rete nazionale di </a:t>
            </a:r>
            <a:r>
              <a:rPr lang="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servizi generalisti </a:t>
            </a:r>
            <a:r>
              <a:rPr lang="it" sz="2400" b="1" dirty="0">
                <a:latin typeface="Bahnschrift Light" panose="020B0502040204020203" pitchFamily="34" charset="0"/>
              </a:rPr>
              <a:t>di assistenza per le vittime</a:t>
            </a:r>
            <a:endParaRPr sz="2400" b="1" dirty="0">
              <a:latin typeface="Bahnschrift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5" name="Google Shape;625;p63"/>
          <p:cNvSpPr txBox="1"/>
          <p:nvPr/>
        </p:nvSpPr>
        <p:spPr>
          <a:xfrm>
            <a:off x="597900" y="4283611"/>
            <a:ext cx="7455853" cy="6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Bahnschrift Light" panose="020B0502040204020203" pitchFamily="34" charset="0"/>
              </a:rPr>
              <a:t>L’</a:t>
            </a:r>
            <a:r>
              <a:rPr lang="it" b="1" dirty="0">
                <a:latin typeface="Bahnschrift Light" panose="020B0502040204020203" pitchFamily="34" charset="0"/>
              </a:rPr>
              <a:t>Italia</a:t>
            </a:r>
            <a:r>
              <a:rPr lang="it" dirty="0">
                <a:latin typeface="Bahnschrift Light" panose="020B0502040204020203" pitchFamily="34" charset="0"/>
              </a:rPr>
              <a:t>, insieme a </a:t>
            </a:r>
            <a:r>
              <a:rPr lang="it" b="1" dirty="0">
                <a:latin typeface="Bahnschrift Light" panose="020B0502040204020203" pitchFamily="34" charset="0"/>
              </a:rPr>
              <a:t>Bulgaria</a:t>
            </a:r>
            <a:r>
              <a:rPr lang="it" dirty="0">
                <a:latin typeface="Bahnschrift Light" panose="020B0502040204020203" pitchFamily="34" charset="0"/>
              </a:rPr>
              <a:t>, </a:t>
            </a:r>
            <a:r>
              <a:rPr lang="it" b="1" dirty="0">
                <a:latin typeface="Bahnschrift Light" panose="020B0502040204020203" pitchFamily="34" charset="0"/>
              </a:rPr>
              <a:t>Grecia</a:t>
            </a:r>
            <a:r>
              <a:rPr lang="it" dirty="0">
                <a:latin typeface="Bahnschrift Light" panose="020B0502040204020203" pitchFamily="34" charset="0"/>
              </a:rPr>
              <a:t>, </a:t>
            </a:r>
            <a:r>
              <a:rPr lang="it" b="1" dirty="0">
                <a:latin typeface="Bahnschrift Light" panose="020B0502040204020203" pitchFamily="34" charset="0"/>
              </a:rPr>
              <a:t>Cipro</a:t>
            </a:r>
            <a:r>
              <a:rPr lang="it" dirty="0">
                <a:latin typeface="Bahnschrift Light" panose="020B0502040204020203" pitchFamily="34" charset="0"/>
              </a:rPr>
              <a:t>, </a:t>
            </a:r>
            <a:r>
              <a:rPr lang="it" b="1" dirty="0">
                <a:latin typeface="Bahnschrift Light" panose="020B0502040204020203" pitchFamily="34" charset="0"/>
              </a:rPr>
              <a:t>Lituania</a:t>
            </a:r>
            <a:r>
              <a:rPr lang="it" dirty="0">
                <a:latin typeface="Bahnschrift Light" panose="020B0502040204020203" pitchFamily="34" charset="0"/>
              </a:rPr>
              <a:t>, </a:t>
            </a:r>
            <a:r>
              <a:rPr lang="it" b="1" dirty="0">
                <a:latin typeface="Bahnschrift Light" panose="020B0502040204020203" pitchFamily="34" charset="0"/>
              </a:rPr>
              <a:t>Lettonia</a:t>
            </a:r>
            <a:r>
              <a:rPr lang="it" dirty="0">
                <a:latin typeface="Bahnschrift Light" panose="020B0502040204020203" pitchFamily="34" charset="0"/>
              </a:rPr>
              <a:t> e </a:t>
            </a:r>
            <a:r>
              <a:rPr lang="it" b="1" dirty="0">
                <a:latin typeface="Bahnschrift Light" panose="020B0502040204020203" pitchFamily="34" charset="0"/>
              </a:rPr>
              <a:t>Romania.</a:t>
            </a:r>
            <a:endParaRPr b="1" dirty="0">
              <a:latin typeface="Bahnschrift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>
                <a:latin typeface="Bahnschrift Light" panose="020B0502040204020203" pitchFamily="34" charset="0"/>
              </a:rPr>
              <a:t>(Indagine dell’Agenzia Europea sui Diritti Fondamentali pubblicata nel febbraio 2015)</a:t>
            </a:r>
            <a:endParaRPr i="1" dirty="0">
              <a:latin typeface="Bahnschrift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D6CE4A-8BFD-7DC8-85F7-B8A00F32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45" y="351633"/>
            <a:ext cx="3443710" cy="42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DBD395D4-0025-B6FA-45FF-9CF3AE966079}"/>
              </a:ext>
            </a:extLst>
          </p:cNvPr>
          <p:cNvSpPr txBox="1">
            <a:spLocks/>
          </p:cNvSpPr>
          <p:nvPr/>
        </p:nvSpPr>
        <p:spPr>
          <a:xfrm>
            <a:off x="267286" y="3749125"/>
            <a:ext cx="3607191" cy="115095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414"/>
              </a:spcBef>
            </a:pPr>
            <a:r>
              <a:rPr lang="it-IT" sz="2000" b="1" dirty="0">
                <a:latin typeface="Bahnschrift SemiBold" panose="020B0502040204020203" pitchFamily="34" charset="0"/>
                <a:cs typeface="Times New Roman"/>
              </a:rPr>
              <a:t>DIFFUSIONE TERRITORIALE</a:t>
            </a:r>
            <a:br>
              <a:rPr lang="it-IT" sz="1800" spc="-5" dirty="0"/>
            </a:br>
            <a:r>
              <a:rPr lang="it-IT" sz="16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Rete Nazionale dei Servizi per l’Assistenza alle Vittime di Reato</a:t>
            </a:r>
          </a:p>
          <a:p>
            <a:pPr algn="ctr">
              <a:spcBef>
                <a:spcPts val="414"/>
              </a:spcBef>
            </a:pPr>
            <a:r>
              <a:rPr lang="it-IT" sz="1600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2023</a:t>
            </a:r>
            <a:endParaRPr lang="it-IT" sz="1800" dirty="0"/>
          </a:p>
        </p:txBody>
      </p:sp>
      <p:sp>
        <p:nvSpPr>
          <p:cNvPr id="5" name="Google Shape;635;p64">
            <a:extLst>
              <a:ext uri="{FF2B5EF4-FFF2-40B4-BE49-F238E27FC236}">
                <a16:creationId xmlns:a16="http://schemas.microsoft.com/office/drawing/2014/main" id="{FA5F2326-7070-C331-0316-3A51EDC21C01}"/>
              </a:ext>
            </a:extLst>
          </p:cNvPr>
          <p:cNvSpPr txBox="1"/>
          <p:nvPr/>
        </p:nvSpPr>
        <p:spPr>
          <a:xfrm>
            <a:off x="6293855" y="2117955"/>
            <a:ext cx="2850145" cy="3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latin typeface="Bahnschrift SemiBold" panose="020B0502040204020203" pitchFamily="34" charset="0"/>
                <a:cs typeface="Times New Roman"/>
              </a:rPr>
              <a:t>RETI DAFNE ATTIVE (13)</a:t>
            </a:r>
            <a:endParaRPr sz="1600" b="1" dirty="0">
              <a:latin typeface="Bahnschrift SemiBold" panose="020B0502040204020203" pitchFamily="34" charset="0"/>
              <a:cs typeface="Times New Roman"/>
            </a:endParaRPr>
          </a:p>
        </p:txBody>
      </p:sp>
      <p:sp>
        <p:nvSpPr>
          <p:cNvPr id="7" name="Google Shape;638;p64">
            <a:extLst>
              <a:ext uri="{FF2B5EF4-FFF2-40B4-BE49-F238E27FC236}">
                <a16:creationId xmlns:a16="http://schemas.microsoft.com/office/drawing/2014/main" id="{FFE1A645-207D-51DC-B66B-34273F06AADB}"/>
              </a:ext>
            </a:extLst>
          </p:cNvPr>
          <p:cNvSpPr txBox="1"/>
          <p:nvPr/>
        </p:nvSpPr>
        <p:spPr>
          <a:xfrm>
            <a:off x="6293855" y="2420555"/>
            <a:ext cx="2933113" cy="127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Piemonte (Torino, Asti, Cuneo)</a:t>
            </a:r>
            <a:endParaRPr sz="11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Sardegna (Sassari, Cagliari)</a:t>
            </a:r>
            <a:endParaRPr lang="it" sz="11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Toscana (Firenze, Pistoia, Siena)</a:t>
            </a: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r>
              <a:rPr lang="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Puglia (Bari)</a:t>
            </a: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Napoli</a:t>
            </a: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Verona</a:t>
            </a: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Mantova</a:t>
            </a:r>
            <a:endParaRPr lang="it-IT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298450">
              <a:lnSpc>
                <a:spcPct val="115000"/>
              </a:lnSpc>
              <a:buSzPts val="1100"/>
              <a:buFont typeface="Helvetica Neue"/>
              <a:buChar char="●"/>
            </a:pPr>
            <a:endParaRPr lang="it-IT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Char char="●"/>
            </a:pPr>
            <a:endParaRPr lang="it-IT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algn="just">
              <a:buSzPts val="1100"/>
              <a:buFont typeface="Arial" panose="020B0604020202020204" pitchFamily="34" charset="0"/>
              <a:buChar char="•"/>
            </a:pPr>
            <a:endParaRPr lang="it" sz="11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marL="158750">
              <a:lnSpc>
                <a:spcPct val="115000"/>
              </a:lnSpc>
              <a:buSzPts val="1100"/>
            </a:pPr>
            <a:endParaRPr lang="it-IT"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Char char="●"/>
            </a:pPr>
            <a:endParaRPr sz="1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635;p64">
            <a:extLst>
              <a:ext uri="{FF2B5EF4-FFF2-40B4-BE49-F238E27FC236}">
                <a16:creationId xmlns:a16="http://schemas.microsoft.com/office/drawing/2014/main" id="{12A6546C-E47E-AC64-2939-7638B06CB891}"/>
              </a:ext>
            </a:extLst>
          </p:cNvPr>
          <p:cNvSpPr txBox="1"/>
          <p:nvPr/>
        </p:nvSpPr>
        <p:spPr>
          <a:xfrm>
            <a:off x="6293855" y="3736842"/>
            <a:ext cx="2850144" cy="25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" sz="1600" b="1" dirty="0">
                <a:latin typeface="Bahnschrift SemiBold" panose="020B0502040204020203" pitchFamily="34" charset="0"/>
                <a:cs typeface="Times New Roman"/>
              </a:rPr>
              <a:t>IN COSTRUZIONE (15)</a:t>
            </a:r>
            <a:endParaRPr sz="1600" b="1" dirty="0">
              <a:latin typeface="Bahnschrift SemiBold" panose="020B0502040204020203" pitchFamily="34" charset="0"/>
              <a:cs typeface="Times New Roman"/>
            </a:endParaRPr>
          </a:p>
        </p:txBody>
      </p:sp>
      <p:sp>
        <p:nvSpPr>
          <p:cNvPr id="11" name="Google Shape;638;p64">
            <a:extLst>
              <a:ext uri="{FF2B5EF4-FFF2-40B4-BE49-F238E27FC236}">
                <a16:creationId xmlns:a16="http://schemas.microsoft.com/office/drawing/2014/main" id="{7D85480D-7EA0-A9A8-66CD-AF68E3B186BD}"/>
              </a:ext>
            </a:extLst>
          </p:cNvPr>
          <p:cNvSpPr txBox="1"/>
          <p:nvPr/>
        </p:nvSpPr>
        <p:spPr>
          <a:xfrm>
            <a:off x="6293854" y="4015413"/>
            <a:ext cx="2582859" cy="103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Lombardia (+12 Capoluoghi)</a:t>
            </a:r>
          </a:p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Veneto (+2 Capoluoghi)</a:t>
            </a:r>
            <a:endParaRPr lang="it-IT" sz="1100" dirty="0">
              <a:solidFill>
                <a:srgbClr val="000000"/>
              </a:solidFill>
              <a:latin typeface="Helvetica Neue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Emilia Romagna (+2 Capoluoghi)</a:t>
            </a:r>
          </a:p>
          <a:p>
            <a:pPr lvl="0" indent="-2857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</a:pPr>
            <a:r>
              <a:rPr lang="it-IT" sz="1100" dirty="0"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Sardegna (Nuoro)</a:t>
            </a:r>
            <a:endParaRPr sz="1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4000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/>
          <p:nvPr/>
        </p:nvSpPr>
        <p:spPr>
          <a:xfrm>
            <a:off x="2655854" y="1647825"/>
            <a:ext cx="649500" cy="6489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2877049" y="1868029"/>
            <a:ext cx="207300" cy="20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9222"/>
                </a:moveTo>
                <a:cubicBezTo>
                  <a:pt x="120000" y="63894"/>
                  <a:pt x="119327" y="68350"/>
                  <a:pt x="118427" y="72577"/>
                </a:cubicBezTo>
                <a:cubicBezTo>
                  <a:pt x="117527" y="76811"/>
                  <a:pt x="115955" y="80816"/>
                  <a:pt x="114155" y="84600"/>
                </a:cubicBezTo>
                <a:cubicBezTo>
                  <a:pt x="112361" y="88611"/>
                  <a:pt x="110111" y="92172"/>
                  <a:pt x="107416" y="95511"/>
                </a:cubicBezTo>
                <a:cubicBezTo>
                  <a:pt x="104944" y="98627"/>
                  <a:pt x="102022" y="101744"/>
                  <a:pt x="98877" y="104416"/>
                </a:cubicBezTo>
                <a:cubicBezTo>
                  <a:pt x="108766" y="117105"/>
                  <a:pt x="108766" y="117105"/>
                  <a:pt x="108766" y="117105"/>
                </a:cubicBezTo>
                <a:cubicBezTo>
                  <a:pt x="104944" y="120000"/>
                  <a:pt x="104944" y="120000"/>
                  <a:pt x="104944" y="120000"/>
                </a:cubicBezTo>
                <a:cubicBezTo>
                  <a:pt x="94833" y="107533"/>
                  <a:pt x="94833" y="107533"/>
                  <a:pt x="94833" y="107533"/>
                </a:cubicBezTo>
                <a:cubicBezTo>
                  <a:pt x="92133" y="109311"/>
                  <a:pt x="89661" y="110872"/>
                  <a:pt x="86966" y="112205"/>
                </a:cubicBezTo>
                <a:cubicBezTo>
                  <a:pt x="84272" y="113544"/>
                  <a:pt x="81572" y="114655"/>
                  <a:pt x="78650" y="115772"/>
                </a:cubicBezTo>
                <a:cubicBezTo>
                  <a:pt x="75727" y="116661"/>
                  <a:pt x="72811" y="117327"/>
                  <a:pt x="69661" y="117772"/>
                </a:cubicBezTo>
                <a:cubicBezTo>
                  <a:pt x="66516" y="118438"/>
                  <a:pt x="63144" y="118666"/>
                  <a:pt x="60000" y="118666"/>
                </a:cubicBezTo>
                <a:cubicBezTo>
                  <a:pt x="56627" y="118666"/>
                  <a:pt x="53483" y="118438"/>
                  <a:pt x="50338" y="117772"/>
                </a:cubicBezTo>
                <a:cubicBezTo>
                  <a:pt x="47188" y="117327"/>
                  <a:pt x="44044" y="116661"/>
                  <a:pt x="41122" y="115772"/>
                </a:cubicBezTo>
                <a:cubicBezTo>
                  <a:pt x="38200" y="114655"/>
                  <a:pt x="35505" y="113544"/>
                  <a:pt x="32811" y="112205"/>
                </a:cubicBezTo>
                <a:cubicBezTo>
                  <a:pt x="29888" y="110872"/>
                  <a:pt x="27416" y="109311"/>
                  <a:pt x="24716" y="107533"/>
                </a:cubicBezTo>
                <a:cubicBezTo>
                  <a:pt x="14605" y="120000"/>
                  <a:pt x="14605" y="120000"/>
                  <a:pt x="14605" y="120000"/>
                </a:cubicBezTo>
                <a:cubicBezTo>
                  <a:pt x="10788" y="117105"/>
                  <a:pt x="10788" y="117105"/>
                  <a:pt x="10788" y="117105"/>
                </a:cubicBezTo>
                <a:cubicBezTo>
                  <a:pt x="20900" y="104416"/>
                  <a:pt x="20900" y="104416"/>
                  <a:pt x="20900" y="104416"/>
                </a:cubicBezTo>
                <a:cubicBezTo>
                  <a:pt x="17977" y="101744"/>
                  <a:pt x="15055" y="98627"/>
                  <a:pt x="12361" y="95288"/>
                </a:cubicBezTo>
                <a:cubicBezTo>
                  <a:pt x="9661" y="91950"/>
                  <a:pt x="7638" y="88161"/>
                  <a:pt x="5844" y="84377"/>
                </a:cubicBezTo>
                <a:cubicBezTo>
                  <a:pt x="3822" y="80816"/>
                  <a:pt x="2472" y="76811"/>
                  <a:pt x="1350" y="72577"/>
                </a:cubicBezTo>
                <a:cubicBezTo>
                  <a:pt x="450" y="68350"/>
                  <a:pt x="0" y="63894"/>
                  <a:pt x="0" y="59222"/>
                </a:cubicBezTo>
                <a:cubicBezTo>
                  <a:pt x="0" y="50983"/>
                  <a:pt x="1572" y="43411"/>
                  <a:pt x="4716" y="36066"/>
                </a:cubicBezTo>
                <a:cubicBezTo>
                  <a:pt x="7638" y="28944"/>
                  <a:pt x="12133" y="22711"/>
                  <a:pt x="17527" y="17366"/>
                </a:cubicBezTo>
                <a:cubicBezTo>
                  <a:pt x="22922" y="12022"/>
                  <a:pt x="29438" y="7794"/>
                  <a:pt x="36627" y="4677"/>
                </a:cubicBezTo>
                <a:cubicBezTo>
                  <a:pt x="44044" y="1561"/>
                  <a:pt x="51683" y="0"/>
                  <a:pt x="60000" y="0"/>
                </a:cubicBezTo>
                <a:cubicBezTo>
                  <a:pt x="68088" y="0"/>
                  <a:pt x="75955" y="1561"/>
                  <a:pt x="83144" y="4677"/>
                </a:cubicBezTo>
                <a:cubicBezTo>
                  <a:pt x="90561" y="7794"/>
                  <a:pt x="96855" y="12022"/>
                  <a:pt x="102244" y="17366"/>
                </a:cubicBezTo>
                <a:cubicBezTo>
                  <a:pt x="107866" y="22711"/>
                  <a:pt x="112133" y="28944"/>
                  <a:pt x="115283" y="36066"/>
                </a:cubicBezTo>
                <a:cubicBezTo>
                  <a:pt x="118427" y="43411"/>
                  <a:pt x="120000" y="50983"/>
                  <a:pt x="120000" y="59222"/>
                </a:cubicBezTo>
                <a:close/>
                <a:moveTo>
                  <a:pt x="4944" y="59222"/>
                </a:moveTo>
                <a:cubicBezTo>
                  <a:pt x="4944" y="66788"/>
                  <a:pt x="6294" y="73694"/>
                  <a:pt x="9211" y="80372"/>
                </a:cubicBezTo>
                <a:cubicBezTo>
                  <a:pt x="12133" y="86827"/>
                  <a:pt x="16177" y="92616"/>
                  <a:pt x="20900" y="97738"/>
                </a:cubicBezTo>
                <a:cubicBezTo>
                  <a:pt x="26066" y="102633"/>
                  <a:pt x="31911" y="106416"/>
                  <a:pt x="38650" y="109311"/>
                </a:cubicBezTo>
                <a:cubicBezTo>
                  <a:pt x="45166" y="112205"/>
                  <a:pt x="52361" y="113766"/>
                  <a:pt x="60000" y="113766"/>
                </a:cubicBezTo>
                <a:cubicBezTo>
                  <a:pt x="67638" y="113766"/>
                  <a:pt x="74605" y="112205"/>
                  <a:pt x="81350" y="109311"/>
                </a:cubicBezTo>
                <a:cubicBezTo>
                  <a:pt x="87866" y="106416"/>
                  <a:pt x="93705" y="102633"/>
                  <a:pt x="98877" y="97738"/>
                </a:cubicBezTo>
                <a:cubicBezTo>
                  <a:pt x="103822" y="92616"/>
                  <a:pt x="107638" y="86827"/>
                  <a:pt x="110561" y="80372"/>
                </a:cubicBezTo>
                <a:cubicBezTo>
                  <a:pt x="113483" y="73694"/>
                  <a:pt x="114833" y="66788"/>
                  <a:pt x="114833" y="59222"/>
                </a:cubicBezTo>
                <a:cubicBezTo>
                  <a:pt x="114833" y="51872"/>
                  <a:pt x="113483" y="44750"/>
                  <a:pt x="110561" y="38072"/>
                </a:cubicBezTo>
                <a:cubicBezTo>
                  <a:pt x="107638" y="31388"/>
                  <a:pt x="103822" y="25827"/>
                  <a:pt x="98877" y="20927"/>
                </a:cubicBezTo>
                <a:cubicBezTo>
                  <a:pt x="93705" y="15805"/>
                  <a:pt x="87866" y="12022"/>
                  <a:pt x="81350" y="9127"/>
                </a:cubicBezTo>
                <a:cubicBezTo>
                  <a:pt x="74605" y="6455"/>
                  <a:pt x="67638" y="4900"/>
                  <a:pt x="60000" y="4900"/>
                </a:cubicBezTo>
                <a:cubicBezTo>
                  <a:pt x="52361" y="4900"/>
                  <a:pt x="45166" y="6455"/>
                  <a:pt x="38650" y="9127"/>
                </a:cubicBezTo>
                <a:cubicBezTo>
                  <a:pt x="31911" y="12022"/>
                  <a:pt x="26066" y="15805"/>
                  <a:pt x="20900" y="20927"/>
                </a:cubicBezTo>
                <a:cubicBezTo>
                  <a:pt x="16177" y="25827"/>
                  <a:pt x="12133" y="31388"/>
                  <a:pt x="9211" y="38072"/>
                </a:cubicBezTo>
                <a:cubicBezTo>
                  <a:pt x="6294" y="44750"/>
                  <a:pt x="4944" y="51872"/>
                  <a:pt x="4944" y="59222"/>
                </a:cubicBezTo>
                <a:close/>
                <a:moveTo>
                  <a:pt x="60222" y="19816"/>
                </a:moveTo>
                <a:cubicBezTo>
                  <a:pt x="65616" y="19816"/>
                  <a:pt x="70788" y="20705"/>
                  <a:pt x="75727" y="22711"/>
                </a:cubicBezTo>
                <a:cubicBezTo>
                  <a:pt x="80672" y="24711"/>
                  <a:pt x="84716" y="27605"/>
                  <a:pt x="88316" y="31388"/>
                </a:cubicBezTo>
                <a:cubicBezTo>
                  <a:pt x="91911" y="34733"/>
                  <a:pt x="94833" y="38961"/>
                  <a:pt x="96855" y="43861"/>
                </a:cubicBezTo>
                <a:cubicBezTo>
                  <a:pt x="98877" y="48533"/>
                  <a:pt x="100000" y="53655"/>
                  <a:pt x="100000" y="59222"/>
                </a:cubicBezTo>
                <a:cubicBezTo>
                  <a:pt x="100000" y="64788"/>
                  <a:pt x="98877" y="69905"/>
                  <a:pt x="96855" y="74583"/>
                </a:cubicBezTo>
                <a:cubicBezTo>
                  <a:pt x="94833" y="79477"/>
                  <a:pt x="91911" y="83711"/>
                  <a:pt x="88316" y="87272"/>
                </a:cubicBezTo>
                <a:cubicBezTo>
                  <a:pt x="84716" y="90833"/>
                  <a:pt x="80672" y="93505"/>
                  <a:pt x="75727" y="95733"/>
                </a:cubicBezTo>
                <a:cubicBezTo>
                  <a:pt x="70788" y="97738"/>
                  <a:pt x="65616" y="98850"/>
                  <a:pt x="60222" y="98850"/>
                </a:cubicBezTo>
                <a:cubicBezTo>
                  <a:pt x="54833" y="98850"/>
                  <a:pt x="49661" y="97738"/>
                  <a:pt x="44716" y="95733"/>
                </a:cubicBezTo>
                <a:cubicBezTo>
                  <a:pt x="39777" y="93505"/>
                  <a:pt x="35505" y="90833"/>
                  <a:pt x="31911" y="87272"/>
                </a:cubicBezTo>
                <a:cubicBezTo>
                  <a:pt x="28316" y="83711"/>
                  <a:pt x="25394" y="79477"/>
                  <a:pt x="23372" y="74583"/>
                </a:cubicBezTo>
                <a:cubicBezTo>
                  <a:pt x="21122" y="69905"/>
                  <a:pt x="20222" y="64788"/>
                  <a:pt x="20222" y="59222"/>
                </a:cubicBezTo>
                <a:cubicBezTo>
                  <a:pt x="20222" y="53655"/>
                  <a:pt x="21122" y="48533"/>
                  <a:pt x="23372" y="43861"/>
                </a:cubicBezTo>
                <a:cubicBezTo>
                  <a:pt x="25394" y="38961"/>
                  <a:pt x="28316" y="34733"/>
                  <a:pt x="31911" y="31388"/>
                </a:cubicBezTo>
                <a:cubicBezTo>
                  <a:pt x="35505" y="27605"/>
                  <a:pt x="39777" y="24711"/>
                  <a:pt x="44716" y="22711"/>
                </a:cubicBezTo>
                <a:cubicBezTo>
                  <a:pt x="49661" y="20705"/>
                  <a:pt x="54833" y="19816"/>
                  <a:pt x="60222" y="19816"/>
                </a:cubicBezTo>
                <a:close/>
                <a:moveTo>
                  <a:pt x="60222" y="93950"/>
                </a:moveTo>
                <a:cubicBezTo>
                  <a:pt x="65166" y="93950"/>
                  <a:pt x="69661" y="93061"/>
                  <a:pt x="73933" y="91277"/>
                </a:cubicBezTo>
                <a:cubicBezTo>
                  <a:pt x="77977" y="89277"/>
                  <a:pt x="81572" y="86827"/>
                  <a:pt x="84716" y="83711"/>
                </a:cubicBezTo>
                <a:cubicBezTo>
                  <a:pt x="88088" y="80816"/>
                  <a:pt x="90561" y="77033"/>
                  <a:pt x="92361" y="72800"/>
                </a:cubicBezTo>
                <a:cubicBezTo>
                  <a:pt x="94155" y="68572"/>
                  <a:pt x="95055" y="63894"/>
                  <a:pt x="95055" y="59222"/>
                </a:cubicBezTo>
                <a:cubicBezTo>
                  <a:pt x="95055" y="54544"/>
                  <a:pt x="94155" y="50094"/>
                  <a:pt x="92361" y="45861"/>
                </a:cubicBezTo>
                <a:cubicBezTo>
                  <a:pt x="90561" y="41633"/>
                  <a:pt x="88088" y="37850"/>
                  <a:pt x="84716" y="34733"/>
                </a:cubicBezTo>
                <a:cubicBezTo>
                  <a:pt x="81572" y="31838"/>
                  <a:pt x="77977" y="29166"/>
                  <a:pt x="73933" y="27383"/>
                </a:cubicBezTo>
                <a:cubicBezTo>
                  <a:pt x="69661" y="25605"/>
                  <a:pt x="65166" y="24711"/>
                  <a:pt x="60222" y="24711"/>
                </a:cubicBezTo>
                <a:cubicBezTo>
                  <a:pt x="55283" y="24711"/>
                  <a:pt x="50788" y="25605"/>
                  <a:pt x="46516" y="27383"/>
                </a:cubicBezTo>
                <a:cubicBezTo>
                  <a:pt x="42472" y="29166"/>
                  <a:pt x="38650" y="31838"/>
                  <a:pt x="35283" y="34733"/>
                </a:cubicBezTo>
                <a:cubicBezTo>
                  <a:pt x="32133" y="37850"/>
                  <a:pt x="29661" y="41633"/>
                  <a:pt x="27866" y="45861"/>
                </a:cubicBezTo>
                <a:cubicBezTo>
                  <a:pt x="26066" y="50094"/>
                  <a:pt x="25166" y="54544"/>
                  <a:pt x="25166" y="59222"/>
                </a:cubicBezTo>
                <a:cubicBezTo>
                  <a:pt x="25166" y="63894"/>
                  <a:pt x="26066" y="68572"/>
                  <a:pt x="27866" y="72800"/>
                </a:cubicBezTo>
                <a:cubicBezTo>
                  <a:pt x="29661" y="77033"/>
                  <a:pt x="32133" y="80816"/>
                  <a:pt x="35283" y="83711"/>
                </a:cubicBezTo>
                <a:cubicBezTo>
                  <a:pt x="38650" y="86827"/>
                  <a:pt x="42472" y="89277"/>
                  <a:pt x="46516" y="91277"/>
                </a:cubicBezTo>
                <a:cubicBezTo>
                  <a:pt x="50788" y="93061"/>
                  <a:pt x="55283" y="93950"/>
                  <a:pt x="60222" y="93950"/>
                </a:cubicBezTo>
                <a:close/>
                <a:moveTo>
                  <a:pt x="60222" y="39405"/>
                </a:moveTo>
                <a:cubicBezTo>
                  <a:pt x="62922" y="39405"/>
                  <a:pt x="65616" y="40072"/>
                  <a:pt x="67866" y="40966"/>
                </a:cubicBezTo>
                <a:cubicBezTo>
                  <a:pt x="70338" y="42077"/>
                  <a:pt x="72583" y="43411"/>
                  <a:pt x="74155" y="45194"/>
                </a:cubicBezTo>
                <a:cubicBezTo>
                  <a:pt x="75955" y="46977"/>
                  <a:pt x="77527" y="48977"/>
                  <a:pt x="78427" y="51427"/>
                </a:cubicBezTo>
                <a:cubicBezTo>
                  <a:pt x="79550" y="53877"/>
                  <a:pt x="80222" y="56550"/>
                  <a:pt x="80222" y="59222"/>
                </a:cubicBezTo>
                <a:cubicBezTo>
                  <a:pt x="80222" y="61894"/>
                  <a:pt x="79550" y="64338"/>
                  <a:pt x="78427" y="66788"/>
                </a:cubicBezTo>
                <a:cubicBezTo>
                  <a:pt x="77527" y="69238"/>
                  <a:pt x="75955" y="71466"/>
                  <a:pt x="74155" y="73466"/>
                </a:cubicBezTo>
                <a:cubicBezTo>
                  <a:pt x="72583" y="75027"/>
                  <a:pt x="70338" y="76588"/>
                  <a:pt x="67866" y="77477"/>
                </a:cubicBezTo>
                <a:cubicBezTo>
                  <a:pt x="65616" y="78588"/>
                  <a:pt x="62922" y="79255"/>
                  <a:pt x="60222" y="79255"/>
                </a:cubicBezTo>
                <a:cubicBezTo>
                  <a:pt x="57527" y="79255"/>
                  <a:pt x="54833" y="78588"/>
                  <a:pt x="52361" y="77477"/>
                </a:cubicBezTo>
                <a:cubicBezTo>
                  <a:pt x="50111" y="76588"/>
                  <a:pt x="47866" y="75027"/>
                  <a:pt x="46066" y="73466"/>
                </a:cubicBezTo>
                <a:cubicBezTo>
                  <a:pt x="44272" y="71466"/>
                  <a:pt x="42694" y="69238"/>
                  <a:pt x="41800" y="66788"/>
                </a:cubicBezTo>
                <a:cubicBezTo>
                  <a:pt x="40900" y="64338"/>
                  <a:pt x="40222" y="61894"/>
                  <a:pt x="40222" y="59222"/>
                </a:cubicBezTo>
                <a:cubicBezTo>
                  <a:pt x="40222" y="56550"/>
                  <a:pt x="40900" y="53877"/>
                  <a:pt x="41800" y="51427"/>
                </a:cubicBezTo>
                <a:cubicBezTo>
                  <a:pt x="42694" y="48977"/>
                  <a:pt x="44272" y="46977"/>
                  <a:pt x="46066" y="45194"/>
                </a:cubicBezTo>
                <a:cubicBezTo>
                  <a:pt x="47866" y="43411"/>
                  <a:pt x="50111" y="42077"/>
                  <a:pt x="52361" y="40966"/>
                </a:cubicBezTo>
                <a:cubicBezTo>
                  <a:pt x="54833" y="40072"/>
                  <a:pt x="57527" y="39405"/>
                  <a:pt x="60222" y="39405"/>
                </a:cubicBezTo>
                <a:close/>
                <a:moveTo>
                  <a:pt x="60222" y="74138"/>
                </a:moveTo>
                <a:cubicBezTo>
                  <a:pt x="62244" y="74138"/>
                  <a:pt x="64044" y="73916"/>
                  <a:pt x="65844" y="73022"/>
                </a:cubicBezTo>
                <a:cubicBezTo>
                  <a:pt x="67866" y="72133"/>
                  <a:pt x="69438" y="71022"/>
                  <a:pt x="70788" y="69905"/>
                </a:cubicBezTo>
                <a:cubicBezTo>
                  <a:pt x="72133" y="68572"/>
                  <a:pt x="73261" y="67011"/>
                  <a:pt x="73933" y="65011"/>
                </a:cubicBezTo>
                <a:cubicBezTo>
                  <a:pt x="74833" y="63227"/>
                  <a:pt x="75055" y="61222"/>
                  <a:pt x="75055" y="59222"/>
                </a:cubicBezTo>
                <a:cubicBezTo>
                  <a:pt x="75055" y="57216"/>
                  <a:pt x="74833" y="55433"/>
                  <a:pt x="73933" y="53433"/>
                </a:cubicBezTo>
                <a:cubicBezTo>
                  <a:pt x="73261" y="51650"/>
                  <a:pt x="72133" y="50094"/>
                  <a:pt x="70788" y="48755"/>
                </a:cubicBezTo>
                <a:cubicBezTo>
                  <a:pt x="69438" y="47422"/>
                  <a:pt x="67866" y="46305"/>
                  <a:pt x="65844" y="45638"/>
                </a:cubicBezTo>
                <a:cubicBezTo>
                  <a:pt x="64044" y="44750"/>
                  <a:pt x="62244" y="44305"/>
                  <a:pt x="60222" y="44305"/>
                </a:cubicBezTo>
                <a:cubicBezTo>
                  <a:pt x="57977" y="44305"/>
                  <a:pt x="56177" y="44750"/>
                  <a:pt x="54383" y="45638"/>
                </a:cubicBezTo>
                <a:cubicBezTo>
                  <a:pt x="52583" y="46305"/>
                  <a:pt x="51011" y="47422"/>
                  <a:pt x="49661" y="48755"/>
                </a:cubicBezTo>
                <a:cubicBezTo>
                  <a:pt x="48316" y="50094"/>
                  <a:pt x="47188" y="51650"/>
                  <a:pt x="46516" y="53433"/>
                </a:cubicBezTo>
                <a:cubicBezTo>
                  <a:pt x="45616" y="55433"/>
                  <a:pt x="45394" y="57216"/>
                  <a:pt x="45394" y="59222"/>
                </a:cubicBezTo>
                <a:cubicBezTo>
                  <a:pt x="45394" y="61222"/>
                  <a:pt x="45616" y="63227"/>
                  <a:pt x="46516" y="65011"/>
                </a:cubicBezTo>
                <a:cubicBezTo>
                  <a:pt x="47188" y="67011"/>
                  <a:pt x="48316" y="68572"/>
                  <a:pt x="49661" y="69905"/>
                </a:cubicBezTo>
                <a:cubicBezTo>
                  <a:pt x="51011" y="71022"/>
                  <a:pt x="52583" y="72133"/>
                  <a:pt x="54383" y="73022"/>
                </a:cubicBezTo>
                <a:cubicBezTo>
                  <a:pt x="56177" y="73916"/>
                  <a:pt x="57977" y="74138"/>
                  <a:pt x="60222" y="74138"/>
                </a:cubicBez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1446121" y="2404581"/>
            <a:ext cx="649500" cy="6489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1437251" y="3224663"/>
            <a:ext cx="649500" cy="6489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1667055" y="3412352"/>
            <a:ext cx="189900" cy="21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784" y="60105"/>
                </a:moveTo>
                <a:cubicBezTo>
                  <a:pt x="107222" y="63133"/>
                  <a:pt x="110170" y="66161"/>
                  <a:pt x="112384" y="68972"/>
                </a:cubicBezTo>
                <a:cubicBezTo>
                  <a:pt x="114837" y="72000"/>
                  <a:pt x="116562" y="74811"/>
                  <a:pt x="117786" y="77622"/>
                </a:cubicBezTo>
                <a:cubicBezTo>
                  <a:pt x="119260" y="80216"/>
                  <a:pt x="119755" y="82594"/>
                  <a:pt x="120000" y="84972"/>
                </a:cubicBezTo>
                <a:cubicBezTo>
                  <a:pt x="120000" y="87350"/>
                  <a:pt x="119510" y="89511"/>
                  <a:pt x="118281" y="91244"/>
                </a:cubicBezTo>
                <a:cubicBezTo>
                  <a:pt x="117786" y="92105"/>
                  <a:pt x="117051" y="92755"/>
                  <a:pt x="116311" y="93622"/>
                </a:cubicBezTo>
                <a:cubicBezTo>
                  <a:pt x="115332" y="94272"/>
                  <a:pt x="114348" y="94916"/>
                  <a:pt x="112874" y="95566"/>
                </a:cubicBezTo>
                <a:cubicBezTo>
                  <a:pt x="111399" y="96000"/>
                  <a:pt x="109925" y="96650"/>
                  <a:pt x="107962" y="96866"/>
                </a:cubicBezTo>
                <a:cubicBezTo>
                  <a:pt x="105992" y="97300"/>
                  <a:pt x="103784" y="97511"/>
                  <a:pt x="101325" y="97511"/>
                </a:cubicBezTo>
                <a:cubicBezTo>
                  <a:pt x="99851" y="97511"/>
                  <a:pt x="98132" y="97511"/>
                  <a:pt x="96658" y="97300"/>
                </a:cubicBezTo>
                <a:cubicBezTo>
                  <a:pt x="94934" y="97300"/>
                  <a:pt x="93460" y="97083"/>
                  <a:pt x="91741" y="96866"/>
                </a:cubicBezTo>
                <a:cubicBezTo>
                  <a:pt x="90022" y="96650"/>
                  <a:pt x="88303" y="96216"/>
                  <a:pt x="86584" y="95783"/>
                </a:cubicBezTo>
                <a:cubicBezTo>
                  <a:pt x="84860" y="95350"/>
                  <a:pt x="82896" y="95133"/>
                  <a:pt x="81177" y="94700"/>
                </a:cubicBezTo>
                <a:cubicBezTo>
                  <a:pt x="79703" y="98377"/>
                  <a:pt x="78473" y="101838"/>
                  <a:pt x="76755" y="105083"/>
                </a:cubicBezTo>
                <a:cubicBezTo>
                  <a:pt x="75280" y="108322"/>
                  <a:pt x="73562" y="110916"/>
                  <a:pt x="71837" y="113300"/>
                </a:cubicBezTo>
                <a:cubicBezTo>
                  <a:pt x="69873" y="115244"/>
                  <a:pt x="67910" y="116972"/>
                  <a:pt x="65451" y="118272"/>
                </a:cubicBezTo>
                <a:cubicBezTo>
                  <a:pt x="63237" y="119350"/>
                  <a:pt x="61029" y="120000"/>
                  <a:pt x="58570" y="120000"/>
                </a:cubicBezTo>
                <a:cubicBezTo>
                  <a:pt x="56361" y="120000"/>
                  <a:pt x="54147" y="119566"/>
                  <a:pt x="51933" y="118272"/>
                </a:cubicBezTo>
                <a:cubicBezTo>
                  <a:pt x="49725" y="117188"/>
                  <a:pt x="48006" y="115461"/>
                  <a:pt x="46282" y="113300"/>
                </a:cubicBezTo>
                <a:cubicBezTo>
                  <a:pt x="44318" y="111133"/>
                  <a:pt x="42599" y="108538"/>
                  <a:pt x="40880" y="105511"/>
                </a:cubicBezTo>
                <a:cubicBezTo>
                  <a:pt x="39406" y="102488"/>
                  <a:pt x="37932" y="99027"/>
                  <a:pt x="36703" y="95350"/>
                </a:cubicBezTo>
                <a:cubicBezTo>
                  <a:pt x="34984" y="95566"/>
                  <a:pt x="33259" y="96000"/>
                  <a:pt x="31785" y="96216"/>
                </a:cubicBezTo>
                <a:cubicBezTo>
                  <a:pt x="30311" y="96433"/>
                  <a:pt x="28837" y="96866"/>
                  <a:pt x="27363" y="96866"/>
                </a:cubicBezTo>
                <a:cubicBezTo>
                  <a:pt x="25889" y="97083"/>
                  <a:pt x="24414" y="97300"/>
                  <a:pt x="22940" y="97300"/>
                </a:cubicBezTo>
                <a:cubicBezTo>
                  <a:pt x="21711" y="97511"/>
                  <a:pt x="20237" y="97511"/>
                  <a:pt x="19007" y="97511"/>
                </a:cubicBezTo>
                <a:cubicBezTo>
                  <a:pt x="16310" y="97511"/>
                  <a:pt x="13851" y="97300"/>
                  <a:pt x="11882" y="96866"/>
                </a:cubicBezTo>
                <a:cubicBezTo>
                  <a:pt x="10163" y="96650"/>
                  <a:pt x="8444" y="96000"/>
                  <a:pt x="7214" y="95566"/>
                </a:cubicBezTo>
                <a:cubicBezTo>
                  <a:pt x="5740" y="94916"/>
                  <a:pt x="4511" y="94272"/>
                  <a:pt x="3777" y="93622"/>
                </a:cubicBezTo>
                <a:cubicBezTo>
                  <a:pt x="2792" y="92755"/>
                  <a:pt x="2058" y="92105"/>
                  <a:pt x="1807" y="91244"/>
                </a:cubicBezTo>
                <a:cubicBezTo>
                  <a:pt x="333" y="89511"/>
                  <a:pt x="-155" y="87350"/>
                  <a:pt x="89" y="84972"/>
                </a:cubicBezTo>
                <a:cubicBezTo>
                  <a:pt x="89" y="82594"/>
                  <a:pt x="828" y="80216"/>
                  <a:pt x="2058" y="77622"/>
                </a:cubicBezTo>
                <a:cubicBezTo>
                  <a:pt x="3282" y="74811"/>
                  <a:pt x="5251" y="72000"/>
                  <a:pt x="7459" y="68972"/>
                </a:cubicBezTo>
                <a:cubicBezTo>
                  <a:pt x="9918" y="66161"/>
                  <a:pt x="12621" y="63133"/>
                  <a:pt x="16059" y="60105"/>
                </a:cubicBezTo>
                <a:cubicBezTo>
                  <a:pt x="14830" y="59027"/>
                  <a:pt x="13606" y="57727"/>
                  <a:pt x="12377" y="56650"/>
                </a:cubicBezTo>
                <a:cubicBezTo>
                  <a:pt x="11392" y="55566"/>
                  <a:pt x="10163" y="54488"/>
                  <a:pt x="9428" y="53405"/>
                </a:cubicBezTo>
                <a:cubicBezTo>
                  <a:pt x="6970" y="50811"/>
                  <a:pt x="5251" y="48433"/>
                  <a:pt x="3777" y="46055"/>
                </a:cubicBezTo>
                <a:cubicBezTo>
                  <a:pt x="2302" y="43677"/>
                  <a:pt x="1318" y="41511"/>
                  <a:pt x="828" y="39566"/>
                </a:cubicBezTo>
                <a:cubicBezTo>
                  <a:pt x="89" y="37405"/>
                  <a:pt x="-155" y="35461"/>
                  <a:pt x="89" y="33727"/>
                </a:cubicBezTo>
                <a:cubicBezTo>
                  <a:pt x="89" y="32000"/>
                  <a:pt x="584" y="30272"/>
                  <a:pt x="1807" y="28755"/>
                </a:cubicBezTo>
                <a:cubicBezTo>
                  <a:pt x="2058" y="28105"/>
                  <a:pt x="2792" y="27244"/>
                  <a:pt x="3777" y="26594"/>
                </a:cubicBezTo>
                <a:cubicBezTo>
                  <a:pt x="4511" y="25727"/>
                  <a:pt x="5740" y="25083"/>
                  <a:pt x="7214" y="24650"/>
                </a:cubicBezTo>
                <a:cubicBezTo>
                  <a:pt x="8444" y="24000"/>
                  <a:pt x="10163" y="23566"/>
                  <a:pt x="11882" y="23133"/>
                </a:cubicBezTo>
                <a:cubicBezTo>
                  <a:pt x="13851" y="22700"/>
                  <a:pt x="16310" y="22700"/>
                  <a:pt x="19007" y="22700"/>
                </a:cubicBezTo>
                <a:cubicBezTo>
                  <a:pt x="20237" y="22700"/>
                  <a:pt x="21711" y="22700"/>
                  <a:pt x="22940" y="22700"/>
                </a:cubicBezTo>
                <a:cubicBezTo>
                  <a:pt x="24414" y="22916"/>
                  <a:pt x="25889" y="22916"/>
                  <a:pt x="27363" y="23133"/>
                </a:cubicBezTo>
                <a:cubicBezTo>
                  <a:pt x="28837" y="23350"/>
                  <a:pt x="30311" y="23566"/>
                  <a:pt x="31785" y="23783"/>
                </a:cubicBezTo>
                <a:cubicBezTo>
                  <a:pt x="33259" y="24216"/>
                  <a:pt x="34984" y="24433"/>
                  <a:pt x="36703" y="24866"/>
                </a:cubicBezTo>
                <a:cubicBezTo>
                  <a:pt x="37932" y="21188"/>
                  <a:pt x="39406" y="17727"/>
                  <a:pt x="40880" y="14700"/>
                </a:cubicBezTo>
                <a:cubicBezTo>
                  <a:pt x="42599" y="11461"/>
                  <a:pt x="44318" y="8866"/>
                  <a:pt x="46282" y="6916"/>
                </a:cubicBezTo>
                <a:cubicBezTo>
                  <a:pt x="48006" y="4538"/>
                  <a:pt x="49725" y="2811"/>
                  <a:pt x="51933" y="1727"/>
                </a:cubicBezTo>
                <a:cubicBezTo>
                  <a:pt x="54147" y="650"/>
                  <a:pt x="56361" y="0"/>
                  <a:pt x="58570" y="0"/>
                </a:cubicBezTo>
                <a:cubicBezTo>
                  <a:pt x="61029" y="0"/>
                  <a:pt x="63237" y="650"/>
                  <a:pt x="65451" y="1944"/>
                </a:cubicBezTo>
                <a:cubicBezTo>
                  <a:pt x="67910" y="3244"/>
                  <a:pt x="69873" y="4755"/>
                  <a:pt x="71837" y="6916"/>
                </a:cubicBezTo>
                <a:cubicBezTo>
                  <a:pt x="73562" y="9083"/>
                  <a:pt x="75280" y="11894"/>
                  <a:pt x="76755" y="14916"/>
                </a:cubicBezTo>
                <a:cubicBezTo>
                  <a:pt x="78473" y="18161"/>
                  <a:pt x="79703" y="21622"/>
                  <a:pt x="81177" y="25511"/>
                </a:cubicBezTo>
                <a:cubicBezTo>
                  <a:pt x="82896" y="25083"/>
                  <a:pt x="84860" y="24650"/>
                  <a:pt x="86584" y="24216"/>
                </a:cubicBezTo>
                <a:cubicBezTo>
                  <a:pt x="88303" y="24000"/>
                  <a:pt x="90022" y="23566"/>
                  <a:pt x="91741" y="23133"/>
                </a:cubicBezTo>
                <a:cubicBezTo>
                  <a:pt x="93460" y="22916"/>
                  <a:pt x="94934" y="22916"/>
                  <a:pt x="96658" y="22700"/>
                </a:cubicBezTo>
                <a:cubicBezTo>
                  <a:pt x="98132" y="22700"/>
                  <a:pt x="99851" y="22700"/>
                  <a:pt x="101325" y="22700"/>
                </a:cubicBezTo>
                <a:cubicBezTo>
                  <a:pt x="103784" y="22700"/>
                  <a:pt x="105992" y="22700"/>
                  <a:pt x="107962" y="23133"/>
                </a:cubicBezTo>
                <a:cubicBezTo>
                  <a:pt x="109925" y="23566"/>
                  <a:pt x="111399" y="24000"/>
                  <a:pt x="112874" y="24650"/>
                </a:cubicBezTo>
                <a:cubicBezTo>
                  <a:pt x="114348" y="25083"/>
                  <a:pt x="115332" y="25727"/>
                  <a:pt x="116311" y="26594"/>
                </a:cubicBezTo>
                <a:cubicBezTo>
                  <a:pt x="117051" y="27244"/>
                  <a:pt x="117786" y="28105"/>
                  <a:pt x="118281" y="28755"/>
                </a:cubicBezTo>
                <a:cubicBezTo>
                  <a:pt x="119510" y="30700"/>
                  <a:pt x="120000" y="32866"/>
                  <a:pt x="120000" y="35244"/>
                </a:cubicBezTo>
                <a:cubicBezTo>
                  <a:pt x="119755" y="37405"/>
                  <a:pt x="119260" y="40000"/>
                  <a:pt x="117786" y="42594"/>
                </a:cubicBezTo>
                <a:cubicBezTo>
                  <a:pt x="116562" y="45188"/>
                  <a:pt x="114837" y="48000"/>
                  <a:pt x="112384" y="51027"/>
                </a:cubicBezTo>
                <a:cubicBezTo>
                  <a:pt x="110170" y="54055"/>
                  <a:pt x="107222" y="57083"/>
                  <a:pt x="103784" y="60105"/>
                </a:cubicBezTo>
                <a:close/>
                <a:moveTo>
                  <a:pt x="6230" y="31350"/>
                </a:moveTo>
                <a:cubicBezTo>
                  <a:pt x="5496" y="32216"/>
                  <a:pt x="5251" y="33511"/>
                  <a:pt x="5251" y="34811"/>
                </a:cubicBezTo>
                <a:cubicBezTo>
                  <a:pt x="5251" y="36322"/>
                  <a:pt x="5496" y="37622"/>
                  <a:pt x="6230" y="39133"/>
                </a:cubicBezTo>
                <a:cubicBezTo>
                  <a:pt x="6970" y="40866"/>
                  <a:pt x="7704" y="42811"/>
                  <a:pt x="8933" y="44538"/>
                </a:cubicBezTo>
                <a:cubicBezTo>
                  <a:pt x="10163" y="46488"/>
                  <a:pt x="11637" y="48433"/>
                  <a:pt x="13606" y="50594"/>
                </a:cubicBezTo>
                <a:cubicBezTo>
                  <a:pt x="14340" y="51461"/>
                  <a:pt x="15325" y="52538"/>
                  <a:pt x="16554" y="53622"/>
                </a:cubicBezTo>
                <a:cubicBezTo>
                  <a:pt x="17533" y="54700"/>
                  <a:pt x="18763" y="55783"/>
                  <a:pt x="19992" y="56650"/>
                </a:cubicBezTo>
                <a:cubicBezTo>
                  <a:pt x="20732" y="56000"/>
                  <a:pt x="21711" y="55133"/>
                  <a:pt x="22696" y="54488"/>
                </a:cubicBezTo>
                <a:cubicBezTo>
                  <a:pt x="23680" y="53622"/>
                  <a:pt x="24659" y="52972"/>
                  <a:pt x="25644" y="52105"/>
                </a:cubicBezTo>
                <a:cubicBezTo>
                  <a:pt x="26873" y="51461"/>
                  <a:pt x="27858" y="50594"/>
                  <a:pt x="28837" y="49944"/>
                </a:cubicBezTo>
                <a:cubicBezTo>
                  <a:pt x="30066" y="49083"/>
                  <a:pt x="31051" y="48433"/>
                  <a:pt x="32035" y="47566"/>
                </a:cubicBezTo>
                <a:cubicBezTo>
                  <a:pt x="32280" y="46272"/>
                  <a:pt x="32525" y="44538"/>
                  <a:pt x="32770" y="43027"/>
                </a:cubicBezTo>
                <a:cubicBezTo>
                  <a:pt x="33015" y="41511"/>
                  <a:pt x="33259" y="39783"/>
                  <a:pt x="33510" y="38488"/>
                </a:cubicBezTo>
                <a:cubicBezTo>
                  <a:pt x="33510" y="36972"/>
                  <a:pt x="33999" y="35461"/>
                  <a:pt x="34244" y="33944"/>
                </a:cubicBezTo>
                <a:cubicBezTo>
                  <a:pt x="34489" y="32433"/>
                  <a:pt x="34984" y="30916"/>
                  <a:pt x="35229" y="29622"/>
                </a:cubicBezTo>
                <a:cubicBezTo>
                  <a:pt x="33754" y="29188"/>
                  <a:pt x="32280" y="28972"/>
                  <a:pt x="30806" y="28755"/>
                </a:cubicBezTo>
                <a:cubicBezTo>
                  <a:pt x="29332" y="28322"/>
                  <a:pt x="27858" y="28105"/>
                  <a:pt x="26628" y="27894"/>
                </a:cubicBezTo>
                <a:cubicBezTo>
                  <a:pt x="25154" y="27677"/>
                  <a:pt x="23925" y="27677"/>
                  <a:pt x="22451" y="27461"/>
                </a:cubicBezTo>
                <a:cubicBezTo>
                  <a:pt x="21221" y="27461"/>
                  <a:pt x="19992" y="27461"/>
                  <a:pt x="19007" y="27461"/>
                </a:cubicBezTo>
                <a:cubicBezTo>
                  <a:pt x="17784" y="27461"/>
                  <a:pt x="16554" y="27461"/>
                  <a:pt x="15325" y="27461"/>
                </a:cubicBezTo>
                <a:cubicBezTo>
                  <a:pt x="14096" y="27677"/>
                  <a:pt x="13111" y="27677"/>
                  <a:pt x="11882" y="27894"/>
                </a:cubicBezTo>
                <a:cubicBezTo>
                  <a:pt x="10658" y="28322"/>
                  <a:pt x="9673" y="28755"/>
                  <a:pt x="8689" y="29405"/>
                </a:cubicBezTo>
                <a:cubicBezTo>
                  <a:pt x="7704" y="29838"/>
                  <a:pt x="6970" y="30700"/>
                  <a:pt x="6230" y="31350"/>
                </a:cubicBezTo>
                <a:close/>
                <a:moveTo>
                  <a:pt x="19007" y="92755"/>
                </a:moveTo>
                <a:cubicBezTo>
                  <a:pt x="19992" y="92755"/>
                  <a:pt x="21221" y="92755"/>
                  <a:pt x="22451" y="92538"/>
                </a:cubicBezTo>
                <a:cubicBezTo>
                  <a:pt x="23925" y="92538"/>
                  <a:pt x="25154" y="92322"/>
                  <a:pt x="26628" y="92105"/>
                </a:cubicBezTo>
                <a:cubicBezTo>
                  <a:pt x="27858" y="91894"/>
                  <a:pt x="29332" y="91677"/>
                  <a:pt x="30806" y="91461"/>
                </a:cubicBezTo>
                <a:cubicBezTo>
                  <a:pt x="32280" y="91244"/>
                  <a:pt x="33754" y="90811"/>
                  <a:pt x="35229" y="90377"/>
                </a:cubicBezTo>
                <a:cubicBezTo>
                  <a:pt x="34984" y="89083"/>
                  <a:pt x="34489" y="87783"/>
                  <a:pt x="34244" y="86272"/>
                </a:cubicBezTo>
                <a:cubicBezTo>
                  <a:pt x="33999" y="84755"/>
                  <a:pt x="33510" y="83244"/>
                  <a:pt x="33510" y="81727"/>
                </a:cubicBezTo>
                <a:cubicBezTo>
                  <a:pt x="33259" y="80216"/>
                  <a:pt x="33015" y="78700"/>
                  <a:pt x="32770" y="77188"/>
                </a:cubicBezTo>
                <a:cubicBezTo>
                  <a:pt x="32525" y="75461"/>
                  <a:pt x="32280" y="73944"/>
                  <a:pt x="32035" y="72433"/>
                </a:cubicBezTo>
                <a:cubicBezTo>
                  <a:pt x="31051" y="71783"/>
                  <a:pt x="30066" y="70916"/>
                  <a:pt x="28837" y="70272"/>
                </a:cubicBezTo>
                <a:cubicBezTo>
                  <a:pt x="27858" y="69405"/>
                  <a:pt x="26873" y="68755"/>
                  <a:pt x="25644" y="67894"/>
                </a:cubicBezTo>
                <a:cubicBezTo>
                  <a:pt x="24659" y="67244"/>
                  <a:pt x="23680" y="66377"/>
                  <a:pt x="22696" y="65727"/>
                </a:cubicBezTo>
                <a:cubicBezTo>
                  <a:pt x="21711" y="64866"/>
                  <a:pt x="20732" y="64216"/>
                  <a:pt x="19992" y="63350"/>
                </a:cubicBezTo>
                <a:cubicBezTo>
                  <a:pt x="17044" y="66161"/>
                  <a:pt x="14340" y="68755"/>
                  <a:pt x="12377" y="71133"/>
                </a:cubicBezTo>
                <a:cubicBezTo>
                  <a:pt x="10163" y="73727"/>
                  <a:pt x="8444" y="76105"/>
                  <a:pt x="7459" y="78272"/>
                </a:cubicBezTo>
                <a:cubicBezTo>
                  <a:pt x="6230" y="80650"/>
                  <a:pt x="5496" y="82594"/>
                  <a:pt x="5496" y="84322"/>
                </a:cubicBezTo>
                <a:cubicBezTo>
                  <a:pt x="5251" y="86055"/>
                  <a:pt x="5496" y="87566"/>
                  <a:pt x="6230" y="88866"/>
                </a:cubicBezTo>
                <a:cubicBezTo>
                  <a:pt x="6970" y="89511"/>
                  <a:pt x="7704" y="90161"/>
                  <a:pt x="8689" y="90811"/>
                </a:cubicBezTo>
                <a:cubicBezTo>
                  <a:pt x="9673" y="91244"/>
                  <a:pt x="10658" y="91677"/>
                  <a:pt x="11882" y="92105"/>
                </a:cubicBezTo>
                <a:cubicBezTo>
                  <a:pt x="13111" y="92322"/>
                  <a:pt x="14096" y="92538"/>
                  <a:pt x="15325" y="92538"/>
                </a:cubicBezTo>
                <a:cubicBezTo>
                  <a:pt x="16554" y="92755"/>
                  <a:pt x="17784" y="92755"/>
                  <a:pt x="19007" y="92755"/>
                </a:cubicBezTo>
                <a:close/>
                <a:moveTo>
                  <a:pt x="31785" y="65944"/>
                </a:moveTo>
                <a:cubicBezTo>
                  <a:pt x="31785" y="65083"/>
                  <a:pt x="31785" y="64000"/>
                  <a:pt x="31540" y="62916"/>
                </a:cubicBezTo>
                <a:cubicBezTo>
                  <a:pt x="31540" y="62055"/>
                  <a:pt x="31540" y="60972"/>
                  <a:pt x="31540" y="60105"/>
                </a:cubicBezTo>
                <a:cubicBezTo>
                  <a:pt x="31540" y="59027"/>
                  <a:pt x="31540" y="58161"/>
                  <a:pt x="31540" y="57083"/>
                </a:cubicBezTo>
                <a:cubicBezTo>
                  <a:pt x="31785" y="56000"/>
                  <a:pt x="31785" y="55133"/>
                  <a:pt x="31785" y="54055"/>
                </a:cubicBezTo>
                <a:cubicBezTo>
                  <a:pt x="30311" y="55133"/>
                  <a:pt x="28837" y="56000"/>
                  <a:pt x="27608" y="57083"/>
                </a:cubicBezTo>
                <a:cubicBezTo>
                  <a:pt x="26384" y="58161"/>
                  <a:pt x="25154" y="59027"/>
                  <a:pt x="23925" y="60105"/>
                </a:cubicBezTo>
                <a:cubicBezTo>
                  <a:pt x="25154" y="60972"/>
                  <a:pt x="26384" y="62055"/>
                  <a:pt x="27608" y="62916"/>
                </a:cubicBezTo>
                <a:cubicBezTo>
                  <a:pt x="28837" y="64000"/>
                  <a:pt x="30311" y="65083"/>
                  <a:pt x="31785" y="65944"/>
                </a:cubicBezTo>
                <a:close/>
                <a:moveTo>
                  <a:pt x="71103" y="76322"/>
                </a:moveTo>
                <a:cubicBezTo>
                  <a:pt x="72822" y="75677"/>
                  <a:pt x="74296" y="74811"/>
                  <a:pt x="75770" y="73944"/>
                </a:cubicBezTo>
                <a:cubicBezTo>
                  <a:pt x="77244" y="73083"/>
                  <a:pt x="78718" y="72216"/>
                  <a:pt x="80192" y="71350"/>
                </a:cubicBezTo>
                <a:cubicBezTo>
                  <a:pt x="80192" y="70488"/>
                  <a:pt x="80192" y="69405"/>
                  <a:pt x="80192" y="68538"/>
                </a:cubicBezTo>
                <a:cubicBezTo>
                  <a:pt x="80437" y="67677"/>
                  <a:pt x="80437" y="66594"/>
                  <a:pt x="80437" y="65727"/>
                </a:cubicBezTo>
                <a:cubicBezTo>
                  <a:pt x="80437" y="64650"/>
                  <a:pt x="80437" y="63783"/>
                  <a:pt x="80437" y="62916"/>
                </a:cubicBezTo>
                <a:cubicBezTo>
                  <a:pt x="80437" y="61838"/>
                  <a:pt x="80437" y="60972"/>
                  <a:pt x="80437" y="60105"/>
                </a:cubicBezTo>
                <a:cubicBezTo>
                  <a:pt x="80437" y="59027"/>
                  <a:pt x="80437" y="58161"/>
                  <a:pt x="80437" y="57300"/>
                </a:cubicBezTo>
                <a:cubicBezTo>
                  <a:pt x="80437" y="56216"/>
                  <a:pt x="80437" y="55350"/>
                  <a:pt x="80437" y="54488"/>
                </a:cubicBezTo>
                <a:cubicBezTo>
                  <a:pt x="80437" y="53405"/>
                  <a:pt x="80437" y="52538"/>
                  <a:pt x="80192" y="51677"/>
                </a:cubicBezTo>
                <a:cubicBezTo>
                  <a:pt x="80192" y="50594"/>
                  <a:pt x="80192" y="49727"/>
                  <a:pt x="80192" y="48866"/>
                </a:cubicBezTo>
                <a:cubicBezTo>
                  <a:pt x="78718" y="47783"/>
                  <a:pt x="77244" y="46916"/>
                  <a:pt x="75770" y="46055"/>
                </a:cubicBezTo>
                <a:cubicBezTo>
                  <a:pt x="74296" y="45188"/>
                  <a:pt x="72822" y="44538"/>
                  <a:pt x="71103" y="43677"/>
                </a:cubicBezTo>
                <a:cubicBezTo>
                  <a:pt x="70363" y="43244"/>
                  <a:pt x="69384" y="42594"/>
                  <a:pt x="68399" y="42161"/>
                </a:cubicBezTo>
                <a:cubicBezTo>
                  <a:pt x="67415" y="41727"/>
                  <a:pt x="66680" y="41300"/>
                  <a:pt x="65696" y="40866"/>
                </a:cubicBezTo>
                <a:cubicBezTo>
                  <a:pt x="64711" y="40433"/>
                  <a:pt x="63732" y="39783"/>
                  <a:pt x="62748" y="39566"/>
                </a:cubicBezTo>
                <a:cubicBezTo>
                  <a:pt x="62008" y="39133"/>
                  <a:pt x="61029" y="38700"/>
                  <a:pt x="60044" y="38055"/>
                </a:cubicBezTo>
                <a:cubicBezTo>
                  <a:pt x="59059" y="38700"/>
                  <a:pt x="58325" y="39133"/>
                  <a:pt x="57340" y="39566"/>
                </a:cubicBezTo>
                <a:cubicBezTo>
                  <a:pt x="56361" y="39783"/>
                  <a:pt x="55377" y="40433"/>
                  <a:pt x="54147" y="40866"/>
                </a:cubicBezTo>
                <a:cubicBezTo>
                  <a:pt x="53408" y="41300"/>
                  <a:pt x="52429" y="41727"/>
                  <a:pt x="51444" y="42161"/>
                </a:cubicBezTo>
                <a:cubicBezTo>
                  <a:pt x="50459" y="42594"/>
                  <a:pt x="49725" y="43244"/>
                  <a:pt x="48740" y="43677"/>
                </a:cubicBezTo>
                <a:cubicBezTo>
                  <a:pt x="47756" y="44322"/>
                  <a:pt x="46777" y="44755"/>
                  <a:pt x="45792" y="45405"/>
                </a:cubicBezTo>
                <a:cubicBezTo>
                  <a:pt x="44808" y="46055"/>
                  <a:pt x="43829" y="46488"/>
                  <a:pt x="43089" y="47133"/>
                </a:cubicBezTo>
                <a:cubicBezTo>
                  <a:pt x="41859" y="47566"/>
                  <a:pt x="40880" y="48000"/>
                  <a:pt x="40140" y="48433"/>
                </a:cubicBezTo>
                <a:cubicBezTo>
                  <a:pt x="39156" y="49083"/>
                  <a:pt x="38422" y="49727"/>
                  <a:pt x="37682" y="50161"/>
                </a:cubicBezTo>
                <a:cubicBezTo>
                  <a:pt x="37437" y="51027"/>
                  <a:pt x="37192" y="51677"/>
                  <a:pt x="37192" y="52538"/>
                </a:cubicBezTo>
                <a:cubicBezTo>
                  <a:pt x="37192" y="53405"/>
                  <a:pt x="37192" y="54272"/>
                  <a:pt x="37192" y="54916"/>
                </a:cubicBezTo>
                <a:cubicBezTo>
                  <a:pt x="37192" y="56000"/>
                  <a:pt x="37192" y="56866"/>
                  <a:pt x="37192" y="57727"/>
                </a:cubicBezTo>
                <a:cubicBezTo>
                  <a:pt x="36947" y="58594"/>
                  <a:pt x="36947" y="59244"/>
                  <a:pt x="36947" y="60105"/>
                </a:cubicBezTo>
                <a:cubicBezTo>
                  <a:pt x="36947" y="60755"/>
                  <a:pt x="36947" y="61622"/>
                  <a:pt x="37192" y="62488"/>
                </a:cubicBezTo>
                <a:cubicBezTo>
                  <a:pt x="37192" y="63350"/>
                  <a:pt x="37192" y="64216"/>
                  <a:pt x="37192" y="65083"/>
                </a:cubicBezTo>
                <a:cubicBezTo>
                  <a:pt x="37192" y="65944"/>
                  <a:pt x="37192" y="66594"/>
                  <a:pt x="37192" y="67461"/>
                </a:cubicBezTo>
                <a:cubicBezTo>
                  <a:pt x="37192" y="68105"/>
                  <a:pt x="37437" y="68972"/>
                  <a:pt x="37682" y="69838"/>
                </a:cubicBezTo>
                <a:cubicBezTo>
                  <a:pt x="38422" y="70488"/>
                  <a:pt x="39156" y="71133"/>
                  <a:pt x="40140" y="71566"/>
                </a:cubicBezTo>
                <a:cubicBezTo>
                  <a:pt x="40880" y="72216"/>
                  <a:pt x="41859" y="72650"/>
                  <a:pt x="43089" y="73300"/>
                </a:cubicBezTo>
                <a:cubicBezTo>
                  <a:pt x="43829" y="73727"/>
                  <a:pt x="44808" y="74161"/>
                  <a:pt x="45792" y="74594"/>
                </a:cubicBezTo>
                <a:cubicBezTo>
                  <a:pt x="46777" y="75244"/>
                  <a:pt x="47756" y="75894"/>
                  <a:pt x="48740" y="76322"/>
                </a:cubicBezTo>
                <a:cubicBezTo>
                  <a:pt x="49725" y="76972"/>
                  <a:pt x="50459" y="77405"/>
                  <a:pt x="51444" y="77838"/>
                </a:cubicBezTo>
                <a:cubicBezTo>
                  <a:pt x="52429" y="78488"/>
                  <a:pt x="53408" y="78916"/>
                  <a:pt x="54147" y="79133"/>
                </a:cubicBezTo>
                <a:cubicBezTo>
                  <a:pt x="55377" y="79783"/>
                  <a:pt x="56361" y="80216"/>
                  <a:pt x="57340" y="80650"/>
                </a:cubicBezTo>
                <a:cubicBezTo>
                  <a:pt x="58325" y="81083"/>
                  <a:pt x="59059" y="81511"/>
                  <a:pt x="60044" y="81944"/>
                </a:cubicBezTo>
                <a:cubicBezTo>
                  <a:pt x="61029" y="81511"/>
                  <a:pt x="62008" y="81083"/>
                  <a:pt x="62748" y="80650"/>
                </a:cubicBezTo>
                <a:cubicBezTo>
                  <a:pt x="63732" y="80216"/>
                  <a:pt x="64711" y="79783"/>
                  <a:pt x="65696" y="79133"/>
                </a:cubicBezTo>
                <a:cubicBezTo>
                  <a:pt x="66680" y="78916"/>
                  <a:pt x="67415" y="78488"/>
                  <a:pt x="68399" y="77838"/>
                </a:cubicBezTo>
                <a:cubicBezTo>
                  <a:pt x="69384" y="77405"/>
                  <a:pt x="70363" y="76972"/>
                  <a:pt x="71103" y="76322"/>
                </a:cubicBezTo>
                <a:close/>
                <a:moveTo>
                  <a:pt x="38177" y="44105"/>
                </a:moveTo>
                <a:cubicBezTo>
                  <a:pt x="39156" y="43244"/>
                  <a:pt x="40385" y="42594"/>
                  <a:pt x="41859" y="41727"/>
                </a:cubicBezTo>
                <a:cubicBezTo>
                  <a:pt x="43333" y="41083"/>
                  <a:pt x="44563" y="40216"/>
                  <a:pt x="45792" y="39566"/>
                </a:cubicBezTo>
                <a:cubicBezTo>
                  <a:pt x="47266" y="38916"/>
                  <a:pt x="48496" y="38272"/>
                  <a:pt x="49970" y="37622"/>
                </a:cubicBezTo>
                <a:cubicBezTo>
                  <a:pt x="51199" y="36755"/>
                  <a:pt x="52673" y="36105"/>
                  <a:pt x="53903" y="35677"/>
                </a:cubicBezTo>
                <a:cubicBezTo>
                  <a:pt x="52918" y="35244"/>
                  <a:pt x="51689" y="34811"/>
                  <a:pt x="50459" y="34377"/>
                </a:cubicBezTo>
                <a:cubicBezTo>
                  <a:pt x="49236" y="33727"/>
                  <a:pt x="48251" y="33511"/>
                  <a:pt x="47266" y="33083"/>
                </a:cubicBezTo>
                <a:cubicBezTo>
                  <a:pt x="46037" y="32650"/>
                  <a:pt x="45058" y="32216"/>
                  <a:pt x="43829" y="32000"/>
                </a:cubicBezTo>
                <a:cubicBezTo>
                  <a:pt x="42599" y="31566"/>
                  <a:pt x="41615" y="31350"/>
                  <a:pt x="40385" y="31133"/>
                </a:cubicBezTo>
                <a:cubicBezTo>
                  <a:pt x="40140" y="32000"/>
                  <a:pt x="39896" y="33083"/>
                  <a:pt x="39896" y="33944"/>
                </a:cubicBezTo>
                <a:cubicBezTo>
                  <a:pt x="39651" y="35027"/>
                  <a:pt x="39406" y="36105"/>
                  <a:pt x="39156" y="37188"/>
                </a:cubicBezTo>
                <a:cubicBezTo>
                  <a:pt x="38911" y="38488"/>
                  <a:pt x="38666" y="39566"/>
                  <a:pt x="38422" y="40650"/>
                </a:cubicBezTo>
                <a:cubicBezTo>
                  <a:pt x="38422" y="41727"/>
                  <a:pt x="38177" y="42811"/>
                  <a:pt x="38177" y="44105"/>
                </a:cubicBezTo>
                <a:close/>
                <a:moveTo>
                  <a:pt x="53903" y="84538"/>
                </a:moveTo>
                <a:cubicBezTo>
                  <a:pt x="52673" y="83894"/>
                  <a:pt x="51199" y="83244"/>
                  <a:pt x="49970" y="82594"/>
                </a:cubicBezTo>
                <a:cubicBezTo>
                  <a:pt x="48496" y="81727"/>
                  <a:pt x="47266" y="81083"/>
                  <a:pt x="45792" y="80650"/>
                </a:cubicBezTo>
                <a:cubicBezTo>
                  <a:pt x="44563" y="79783"/>
                  <a:pt x="43333" y="79133"/>
                  <a:pt x="41859" y="78272"/>
                </a:cubicBezTo>
                <a:cubicBezTo>
                  <a:pt x="40385" y="77622"/>
                  <a:pt x="39156" y="76755"/>
                  <a:pt x="38177" y="76105"/>
                </a:cubicBezTo>
                <a:cubicBezTo>
                  <a:pt x="38177" y="77188"/>
                  <a:pt x="38422" y="78272"/>
                  <a:pt x="38422" y="79566"/>
                </a:cubicBezTo>
                <a:cubicBezTo>
                  <a:pt x="38666" y="80650"/>
                  <a:pt x="38911" y="81727"/>
                  <a:pt x="39156" y="82811"/>
                </a:cubicBezTo>
                <a:cubicBezTo>
                  <a:pt x="39406" y="83894"/>
                  <a:pt x="39651" y="84972"/>
                  <a:pt x="39896" y="86055"/>
                </a:cubicBezTo>
                <a:cubicBezTo>
                  <a:pt x="39896" y="87133"/>
                  <a:pt x="40140" y="88216"/>
                  <a:pt x="40385" y="89083"/>
                </a:cubicBezTo>
                <a:cubicBezTo>
                  <a:pt x="41615" y="88866"/>
                  <a:pt x="42599" y="88650"/>
                  <a:pt x="43829" y="88216"/>
                </a:cubicBezTo>
                <a:cubicBezTo>
                  <a:pt x="45058" y="87783"/>
                  <a:pt x="46037" y="87566"/>
                  <a:pt x="47266" y="87133"/>
                </a:cubicBezTo>
                <a:cubicBezTo>
                  <a:pt x="48251" y="86700"/>
                  <a:pt x="49236" y="86272"/>
                  <a:pt x="50459" y="85838"/>
                </a:cubicBezTo>
                <a:cubicBezTo>
                  <a:pt x="51689" y="85405"/>
                  <a:pt x="52918" y="84972"/>
                  <a:pt x="53903" y="84538"/>
                </a:cubicBezTo>
                <a:close/>
                <a:moveTo>
                  <a:pt x="58570" y="4972"/>
                </a:moveTo>
                <a:cubicBezTo>
                  <a:pt x="57096" y="4972"/>
                  <a:pt x="55622" y="5405"/>
                  <a:pt x="54147" y="6272"/>
                </a:cubicBezTo>
                <a:cubicBezTo>
                  <a:pt x="52673" y="7133"/>
                  <a:pt x="51199" y="8650"/>
                  <a:pt x="49725" y="10594"/>
                </a:cubicBezTo>
                <a:cubicBezTo>
                  <a:pt x="48251" y="12322"/>
                  <a:pt x="46777" y="14700"/>
                  <a:pt x="45303" y="17300"/>
                </a:cubicBezTo>
                <a:cubicBezTo>
                  <a:pt x="44073" y="19894"/>
                  <a:pt x="42844" y="22916"/>
                  <a:pt x="41615" y="26377"/>
                </a:cubicBezTo>
                <a:cubicBezTo>
                  <a:pt x="43333" y="26594"/>
                  <a:pt x="44808" y="27027"/>
                  <a:pt x="46282" y="27461"/>
                </a:cubicBezTo>
                <a:cubicBezTo>
                  <a:pt x="47756" y="28105"/>
                  <a:pt x="49236" y="28538"/>
                  <a:pt x="50710" y="29188"/>
                </a:cubicBezTo>
                <a:cubicBezTo>
                  <a:pt x="52184" y="29622"/>
                  <a:pt x="53658" y="30272"/>
                  <a:pt x="55377" y="30916"/>
                </a:cubicBezTo>
                <a:cubicBezTo>
                  <a:pt x="56851" y="31566"/>
                  <a:pt x="58570" y="32216"/>
                  <a:pt x="60044" y="32650"/>
                </a:cubicBezTo>
                <a:cubicBezTo>
                  <a:pt x="61273" y="32216"/>
                  <a:pt x="62503" y="31566"/>
                  <a:pt x="63977" y="31133"/>
                </a:cubicBezTo>
                <a:cubicBezTo>
                  <a:pt x="65451" y="30488"/>
                  <a:pt x="66680" y="30055"/>
                  <a:pt x="67910" y="29622"/>
                </a:cubicBezTo>
                <a:cubicBezTo>
                  <a:pt x="69384" y="29188"/>
                  <a:pt x="70858" y="28538"/>
                  <a:pt x="72087" y="28105"/>
                </a:cubicBezTo>
                <a:cubicBezTo>
                  <a:pt x="73311" y="27677"/>
                  <a:pt x="74785" y="27244"/>
                  <a:pt x="76015" y="26811"/>
                </a:cubicBezTo>
                <a:cubicBezTo>
                  <a:pt x="74785" y="23566"/>
                  <a:pt x="73562" y="20322"/>
                  <a:pt x="72332" y="17727"/>
                </a:cubicBezTo>
                <a:cubicBezTo>
                  <a:pt x="70858" y="14916"/>
                  <a:pt x="69384" y="12755"/>
                  <a:pt x="67910" y="10811"/>
                </a:cubicBezTo>
                <a:cubicBezTo>
                  <a:pt x="66436" y="8866"/>
                  <a:pt x="64961" y="7566"/>
                  <a:pt x="63482" y="6488"/>
                </a:cubicBezTo>
                <a:cubicBezTo>
                  <a:pt x="62008" y="5405"/>
                  <a:pt x="60289" y="4972"/>
                  <a:pt x="58570" y="4972"/>
                </a:cubicBezTo>
                <a:close/>
                <a:moveTo>
                  <a:pt x="58570" y="115244"/>
                </a:moveTo>
                <a:cubicBezTo>
                  <a:pt x="60289" y="115244"/>
                  <a:pt x="62008" y="114811"/>
                  <a:pt x="63482" y="113727"/>
                </a:cubicBezTo>
                <a:cubicBezTo>
                  <a:pt x="64961" y="112650"/>
                  <a:pt x="66436" y="111133"/>
                  <a:pt x="67910" y="109405"/>
                </a:cubicBezTo>
                <a:cubicBezTo>
                  <a:pt x="69384" y="107461"/>
                  <a:pt x="70858" y="105083"/>
                  <a:pt x="72332" y="102488"/>
                </a:cubicBezTo>
                <a:cubicBezTo>
                  <a:pt x="73562" y="99677"/>
                  <a:pt x="74785" y="96650"/>
                  <a:pt x="76015" y="93188"/>
                </a:cubicBezTo>
                <a:cubicBezTo>
                  <a:pt x="74785" y="92972"/>
                  <a:pt x="73311" y="92538"/>
                  <a:pt x="72087" y="92105"/>
                </a:cubicBezTo>
                <a:cubicBezTo>
                  <a:pt x="70858" y="91461"/>
                  <a:pt x="69384" y="91027"/>
                  <a:pt x="67910" y="90377"/>
                </a:cubicBezTo>
                <a:cubicBezTo>
                  <a:pt x="66680" y="90161"/>
                  <a:pt x="65451" y="89727"/>
                  <a:pt x="63977" y="89083"/>
                </a:cubicBezTo>
                <a:cubicBezTo>
                  <a:pt x="62503" y="88433"/>
                  <a:pt x="61273" y="88000"/>
                  <a:pt x="60044" y="87350"/>
                </a:cubicBezTo>
                <a:cubicBezTo>
                  <a:pt x="58570" y="88000"/>
                  <a:pt x="56851" y="88650"/>
                  <a:pt x="55377" y="89300"/>
                </a:cubicBezTo>
                <a:cubicBezTo>
                  <a:pt x="53658" y="89944"/>
                  <a:pt x="52184" y="90377"/>
                  <a:pt x="50710" y="91027"/>
                </a:cubicBezTo>
                <a:cubicBezTo>
                  <a:pt x="49236" y="91677"/>
                  <a:pt x="47756" y="92105"/>
                  <a:pt x="46282" y="92538"/>
                </a:cubicBezTo>
                <a:cubicBezTo>
                  <a:pt x="44808" y="92972"/>
                  <a:pt x="43333" y="93405"/>
                  <a:pt x="41615" y="93838"/>
                </a:cubicBezTo>
                <a:cubicBezTo>
                  <a:pt x="42844" y="97300"/>
                  <a:pt x="44073" y="100322"/>
                  <a:pt x="45303" y="102916"/>
                </a:cubicBezTo>
                <a:cubicBezTo>
                  <a:pt x="46777" y="105511"/>
                  <a:pt x="48251" y="107677"/>
                  <a:pt x="49725" y="109622"/>
                </a:cubicBezTo>
                <a:cubicBezTo>
                  <a:pt x="51199" y="111566"/>
                  <a:pt x="52673" y="112866"/>
                  <a:pt x="54147" y="113727"/>
                </a:cubicBezTo>
                <a:cubicBezTo>
                  <a:pt x="55622" y="114811"/>
                  <a:pt x="57096" y="115244"/>
                  <a:pt x="58570" y="115244"/>
                </a:cubicBezTo>
                <a:close/>
                <a:moveTo>
                  <a:pt x="65941" y="35677"/>
                </a:moveTo>
                <a:cubicBezTo>
                  <a:pt x="67415" y="36105"/>
                  <a:pt x="68889" y="36755"/>
                  <a:pt x="70118" y="37622"/>
                </a:cubicBezTo>
                <a:cubicBezTo>
                  <a:pt x="71592" y="38272"/>
                  <a:pt x="72822" y="38916"/>
                  <a:pt x="74051" y="39566"/>
                </a:cubicBezTo>
                <a:cubicBezTo>
                  <a:pt x="74785" y="40000"/>
                  <a:pt x="75770" y="40650"/>
                  <a:pt x="76755" y="41083"/>
                </a:cubicBezTo>
                <a:cubicBezTo>
                  <a:pt x="77734" y="41511"/>
                  <a:pt x="78718" y="41944"/>
                  <a:pt x="79458" y="42594"/>
                </a:cubicBezTo>
                <a:cubicBezTo>
                  <a:pt x="79208" y="41727"/>
                  <a:pt x="78963" y="40650"/>
                  <a:pt x="78718" y="39783"/>
                </a:cubicBezTo>
                <a:cubicBezTo>
                  <a:pt x="78718" y="38916"/>
                  <a:pt x="78473" y="37838"/>
                  <a:pt x="78473" y="36972"/>
                </a:cubicBezTo>
                <a:cubicBezTo>
                  <a:pt x="78229" y="36105"/>
                  <a:pt x="77984" y="35244"/>
                  <a:pt x="77984" y="34377"/>
                </a:cubicBezTo>
                <a:cubicBezTo>
                  <a:pt x="77734" y="33511"/>
                  <a:pt x="77489" y="32650"/>
                  <a:pt x="77244" y="31566"/>
                </a:cubicBezTo>
                <a:cubicBezTo>
                  <a:pt x="76510" y="32000"/>
                  <a:pt x="75525" y="32433"/>
                  <a:pt x="74541" y="32650"/>
                </a:cubicBezTo>
                <a:cubicBezTo>
                  <a:pt x="73562" y="32866"/>
                  <a:pt x="72577" y="33300"/>
                  <a:pt x="71837" y="33511"/>
                </a:cubicBezTo>
                <a:cubicBezTo>
                  <a:pt x="70858" y="33727"/>
                  <a:pt x="70118" y="34161"/>
                  <a:pt x="69134" y="34377"/>
                </a:cubicBezTo>
                <a:cubicBezTo>
                  <a:pt x="68155" y="34811"/>
                  <a:pt x="67170" y="35244"/>
                  <a:pt x="65941" y="35677"/>
                </a:cubicBezTo>
                <a:close/>
                <a:moveTo>
                  <a:pt x="79458" y="77622"/>
                </a:moveTo>
                <a:cubicBezTo>
                  <a:pt x="78718" y="78055"/>
                  <a:pt x="77734" y="78700"/>
                  <a:pt x="76755" y="79133"/>
                </a:cubicBezTo>
                <a:cubicBezTo>
                  <a:pt x="75770" y="79566"/>
                  <a:pt x="74785" y="80000"/>
                  <a:pt x="74051" y="80650"/>
                </a:cubicBezTo>
                <a:cubicBezTo>
                  <a:pt x="72822" y="81083"/>
                  <a:pt x="71592" y="81727"/>
                  <a:pt x="70118" y="82594"/>
                </a:cubicBezTo>
                <a:cubicBezTo>
                  <a:pt x="68889" y="83244"/>
                  <a:pt x="67415" y="83894"/>
                  <a:pt x="65941" y="84538"/>
                </a:cubicBezTo>
                <a:cubicBezTo>
                  <a:pt x="67170" y="84972"/>
                  <a:pt x="68155" y="85405"/>
                  <a:pt x="69134" y="85622"/>
                </a:cubicBezTo>
                <a:cubicBezTo>
                  <a:pt x="70118" y="86055"/>
                  <a:pt x="70858" y="86272"/>
                  <a:pt x="71837" y="86488"/>
                </a:cubicBezTo>
                <a:cubicBezTo>
                  <a:pt x="72577" y="86916"/>
                  <a:pt x="73562" y="87133"/>
                  <a:pt x="74541" y="87566"/>
                </a:cubicBezTo>
                <a:cubicBezTo>
                  <a:pt x="75525" y="87783"/>
                  <a:pt x="76510" y="88216"/>
                  <a:pt x="77244" y="88433"/>
                </a:cubicBezTo>
                <a:cubicBezTo>
                  <a:pt x="77489" y="87566"/>
                  <a:pt x="77734" y="86700"/>
                  <a:pt x="77984" y="85838"/>
                </a:cubicBezTo>
                <a:cubicBezTo>
                  <a:pt x="77984" y="84972"/>
                  <a:pt x="78229" y="84105"/>
                  <a:pt x="78473" y="83244"/>
                </a:cubicBezTo>
                <a:cubicBezTo>
                  <a:pt x="78473" y="82161"/>
                  <a:pt x="78718" y="81300"/>
                  <a:pt x="78718" y="80433"/>
                </a:cubicBezTo>
                <a:cubicBezTo>
                  <a:pt x="78963" y="79350"/>
                  <a:pt x="79208" y="78488"/>
                  <a:pt x="79458" y="77622"/>
                </a:cubicBezTo>
                <a:close/>
                <a:moveTo>
                  <a:pt x="101325" y="27461"/>
                </a:moveTo>
                <a:cubicBezTo>
                  <a:pt x="99851" y="27461"/>
                  <a:pt x="98377" y="27461"/>
                  <a:pt x="96903" y="27461"/>
                </a:cubicBezTo>
                <a:cubicBezTo>
                  <a:pt x="95429" y="27677"/>
                  <a:pt x="93955" y="27677"/>
                  <a:pt x="92236" y="27894"/>
                </a:cubicBezTo>
                <a:cubicBezTo>
                  <a:pt x="90762" y="28322"/>
                  <a:pt x="89287" y="28755"/>
                  <a:pt x="87563" y="28972"/>
                </a:cubicBezTo>
                <a:cubicBezTo>
                  <a:pt x="85844" y="29188"/>
                  <a:pt x="84125" y="29622"/>
                  <a:pt x="82406" y="30272"/>
                </a:cubicBezTo>
                <a:cubicBezTo>
                  <a:pt x="82896" y="31350"/>
                  <a:pt x="83141" y="32650"/>
                  <a:pt x="83385" y="33944"/>
                </a:cubicBezTo>
                <a:cubicBezTo>
                  <a:pt x="83636" y="35244"/>
                  <a:pt x="83636" y="36538"/>
                  <a:pt x="83880" y="37838"/>
                </a:cubicBezTo>
                <a:cubicBezTo>
                  <a:pt x="84370" y="39133"/>
                  <a:pt x="84615" y="40433"/>
                  <a:pt x="84860" y="41944"/>
                </a:cubicBezTo>
                <a:cubicBezTo>
                  <a:pt x="84860" y="43244"/>
                  <a:pt x="85110" y="44755"/>
                  <a:pt x="85355" y="46055"/>
                </a:cubicBezTo>
                <a:cubicBezTo>
                  <a:pt x="86584" y="46916"/>
                  <a:pt x="87808" y="47783"/>
                  <a:pt x="89287" y="48650"/>
                </a:cubicBezTo>
                <a:cubicBezTo>
                  <a:pt x="90511" y="49511"/>
                  <a:pt x="91741" y="50377"/>
                  <a:pt x="92970" y="51244"/>
                </a:cubicBezTo>
                <a:cubicBezTo>
                  <a:pt x="94199" y="52322"/>
                  <a:pt x="95429" y="53188"/>
                  <a:pt x="96658" y="54055"/>
                </a:cubicBezTo>
                <a:cubicBezTo>
                  <a:pt x="97888" y="54916"/>
                  <a:pt x="98867" y="55783"/>
                  <a:pt x="99851" y="56650"/>
                </a:cubicBezTo>
                <a:cubicBezTo>
                  <a:pt x="103044" y="54055"/>
                  <a:pt x="105503" y="51461"/>
                  <a:pt x="107711" y="48866"/>
                </a:cubicBezTo>
                <a:cubicBezTo>
                  <a:pt x="109681" y="46488"/>
                  <a:pt x="111399" y="44105"/>
                  <a:pt x="112384" y="41727"/>
                </a:cubicBezTo>
                <a:cubicBezTo>
                  <a:pt x="113613" y="39783"/>
                  <a:pt x="114348" y="37838"/>
                  <a:pt x="114592" y="35894"/>
                </a:cubicBezTo>
                <a:cubicBezTo>
                  <a:pt x="114837" y="34161"/>
                  <a:pt x="114592" y="32650"/>
                  <a:pt x="113613" y="31350"/>
                </a:cubicBezTo>
                <a:cubicBezTo>
                  <a:pt x="113118" y="30700"/>
                  <a:pt x="112384" y="29838"/>
                  <a:pt x="111399" y="29405"/>
                </a:cubicBezTo>
                <a:cubicBezTo>
                  <a:pt x="110415" y="28755"/>
                  <a:pt x="109436" y="28322"/>
                  <a:pt x="108206" y="27894"/>
                </a:cubicBezTo>
                <a:cubicBezTo>
                  <a:pt x="106977" y="27677"/>
                  <a:pt x="105748" y="27677"/>
                  <a:pt x="104518" y="27461"/>
                </a:cubicBezTo>
                <a:cubicBezTo>
                  <a:pt x="103534" y="27461"/>
                  <a:pt x="102310" y="27461"/>
                  <a:pt x="101325" y="27461"/>
                </a:cubicBezTo>
                <a:close/>
                <a:moveTo>
                  <a:pt x="113613" y="88866"/>
                </a:moveTo>
                <a:cubicBezTo>
                  <a:pt x="114592" y="87566"/>
                  <a:pt x="114837" y="86055"/>
                  <a:pt x="114592" y="84322"/>
                </a:cubicBezTo>
                <a:cubicBezTo>
                  <a:pt x="114348" y="82594"/>
                  <a:pt x="113613" y="80650"/>
                  <a:pt x="112384" y="78272"/>
                </a:cubicBezTo>
                <a:cubicBezTo>
                  <a:pt x="111399" y="76105"/>
                  <a:pt x="109681" y="73727"/>
                  <a:pt x="107711" y="71133"/>
                </a:cubicBezTo>
                <a:cubicBezTo>
                  <a:pt x="105503" y="68755"/>
                  <a:pt x="103044" y="66161"/>
                  <a:pt x="99851" y="63350"/>
                </a:cubicBezTo>
                <a:cubicBezTo>
                  <a:pt x="98867" y="64433"/>
                  <a:pt x="97888" y="65300"/>
                  <a:pt x="96658" y="66161"/>
                </a:cubicBezTo>
                <a:cubicBezTo>
                  <a:pt x="95429" y="67027"/>
                  <a:pt x="94199" y="67894"/>
                  <a:pt x="92970" y="68755"/>
                </a:cubicBezTo>
                <a:cubicBezTo>
                  <a:pt x="91741" y="69838"/>
                  <a:pt x="90511" y="70700"/>
                  <a:pt x="89287" y="71566"/>
                </a:cubicBezTo>
                <a:cubicBezTo>
                  <a:pt x="87808" y="72216"/>
                  <a:pt x="86584" y="73300"/>
                  <a:pt x="85355" y="74161"/>
                </a:cubicBezTo>
                <a:cubicBezTo>
                  <a:pt x="85110" y="75461"/>
                  <a:pt x="84860" y="76755"/>
                  <a:pt x="84860" y="78272"/>
                </a:cubicBezTo>
                <a:cubicBezTo>
                  <a:pt x="84615" y="79566"/>
                  <a:pt x="84370" y="81083"/>
                  <a:pt x="83880" y="82377"/>
                </a:cubicBezTo>
                <a:cubicBezTo>
                  <a:pt x="83636" y="83677"/>
                  <a:pt x="83636" y="84972"/>
                  <a:pt x="83385" y="86272"/>
                </a:cubicBezTo>
                <a:cubicBezTo>
                  <a:pt x="83141" y="87566"/>
                  <a:pt x="82896" y="88866"/>
                  <a:pt x="82406" y="89944"/>
                </a:cubicBezTo>
                <a:cubicBezTo>
                  <a:pt x="84125" y="90377"/>
                  <a:pt x="85844" y="90811"/>
                  <a:pt x="87563" y="91244"/>
                </a:cubicBezTo>
                <a:cubicBezTo>
                  <a:pt x="89287" y="91461"/>
                  <a:pt x="90762" y="91677"/>
                  <a:pt x="92236" y="92105"/>
                </a:cubicBezTo>
                <a:cubicBezTo>
                  <a:pt x="93955" y="92322"/>
                  <a:pt x="95429" y="92538"/>
                  <a:pt x="96903" y="92538"/>
                </a:cubicBezTo>
                <a:cubicBezTo>
                  <a:pt x="98377" y="92755"/>
                  <a:pt x="99851" y="92755"/>
                  <a:pt x="101325" y="92755"/>
                </a:cubicBezTo>
                <a:cubicBezTo>
                  <a:pt x="102310" y="92755"/>
                  <a:pt x="103534" y="92755"/>
                  <a:pt x="104518" y="92538"/>
                </a:cubicBezTo>
                <a:cubicBezTo>
                  <a:pt x="105748" y="92538"/>
                  <a:pt x="106977" y="92322"/>
                  <a:pt x="108206" y="92105"/>
                </a:cubicBezTo>
                <a:cubicBezTo>
                  <a:pt x="109436" y="91677"/>
                  <a:pt x="110415" y="91244"/>
                  <a:pt x="111399" y="90811"/>
                </a:cubicBezTo>
                <a:cubicBezTo>
                  <a:pt x="112384" y="90161"/>
                  <a:pt x="113118" y="89511"/>
                  <a:pt x="113613" y="88866"/>
                </a:cubicBezTo>
                <a:close/>
                <a:moveTo>
                  <a:pt x="85844" y="52538"/>
                </a:moveTo>
                <a:cubicBezTo>
                  <a:pt x="85844" y="53838"/>
                  <a:pt x="85844" y="55133"/>
                  <a:pt x="85844" y="56216"/>
                </a:cubicBezTo>
                <a:cubicBezTo>
                  <a:pt x="85844" y="57511"/>
                  <a:pt x="85844" y="58811"/>
                  <a:pt x="85844" y="60105"/>
                </a:cubicBezTo>
                <a:cubicBezTo>
                  <a:pt x="85844" y="61405"/>
                  <a:pt x="85844" y="62700"/>
                  <a:pt x="85844" y="63783"/>
                </a:cubicBezTo>
                <a:cubicBezTo>
                  <a:pt x="85844" y="65083"/>
                  <a:pt x="85844" y="66377"/>
                  <a:pt x="85844" y="67677"/>
                </a:cubicBezTo>
                <a:cubicBezTo>
                  <a:pt x="86829" y="67027"/>
                  <a:pt x="87563" y="66594"/>
                  <a:pt x="88548" y="65727"/>
                </a:cubicBezTo>
                <a:cubicBezTo>
                  <a:pt x="89532" y="65083"/>
                  <a:pt x="90511" y="64650"/>
                  <a:pt x="91251" y="64000"/>
                </a:cubicBezTo>
                <a:cubicBezTo>
                  <a:pt x="92236" y="63350"/>
                  <a:pt x="92970" y="62488"/>
                  <a:pt x="93710" y="61838"/>
                </a:cubicBezTo>
                <a:cubicBezTo>
                  <a:pt x="94444" y="61188"/>
                  <a:pt x="95184" y="60538"/>
                  <a:pt x="96163" y="60105"/>
                </a:cubicBezTo>
                <a:cubicBezTo>
                  <a:pt x="95184" y="59461"/>
                  <a:pt x="94444" y="58811"/>
                  <a:pt x="93710" y="58161"/>
                </a:cubicBezTo>
                <a:cubicBezTo>
                  <a:pt x="92970" y="57511"/>
                  <a:pt x="92236" y="56866"/>
                  <a:pt x="91251" y="56216"/>
                </a:cubicBezTo>
                <a:cubicBezTo>
                  <a:pt x="90511" y="55566"/>
                  <a:pt x="89532" y="54916"/>
                  <a:pt x="88548" y="54272"/>
                </a:cubicBezTo>
                <a:cubicBezTo>
                  <a:pt x="87563" y="53622"/>
                  <a:pt x="86829" y="52972"/>
                  <a:pt x="85844" y="52538"/>
                </a:cubicBez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2593716" y="3039985"/>
            <a:ext cx="649500" cy="6489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2810335" y="3256630"/>
            <a:ext cx="216600" cy="21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2216" y="0"/>
                </a:moveTo>
                <a:cubicBezTo>
                  <a:pt x="72216" y="12538"/>
                  <a:pt x="72216" y="12538"/>
                  <a:pt x="72216" y="12538"/>
                </a:cubicBezTo>
                <a:cubicBezTo>
                  <a:pt x="73300" y="12972"/>
                  <a:pt x="74377" y="13405"/>
                  <a:pt x="75461" y="13838"/>
                </a:cubicBezTo>
                <a:cubicBezTo>
                  <a:pt x="76538" y="14055"/>
                  <a:pt x="77622" y="14488"/>
                  <a:pt x="78700" y="14916"/>
                </a:cubicBezTo>
                <a:cubicBezTo>
                  <a:pt x="79783" y="15350"/>
                  <a:pt x="80866" y="16000"/>
                  <a:pt x="81944" y="16433"/>
                </a:cubicBezTo>
                <a:cubicBezTo>
                  <a:pt x="82811" y="16866"/>
                  <a:pt x="83894" y="17511"/>
                  <a:pt x="84755" y="17944"/>
                </a:cubicBezTo>
                <a:cubicBezTo>
                  <a:pt x="94055" y="8866"/>
                  <a:pt x="94055" y="8866"/>
                  <a:pt x="94055" y="8866"/>
                </a:cubicBezTo>
                <a:cubicBezTo>
                  <a:pt x="110916" y="25944"/>
                  <a:pt x="110916" y="25944"/>
                  <a:pt x="110916" y="25944"/>
                </a:cubicBezTo>
                <a:cubicBezTo>
                  <a:pt x="101622" y="35244"/>
                  <a:pt x="101622" y="35244"/>
                  <a:pt x="101622" y="35244"/>
                </a:cubicBezTo>
                <a:cubicBezTo>
                  <a:pt x="102272" y="36322"/>
                  <a:pt x="102700" y="37405"/>
                  <a:pt x="103350" y="38272"/>
                </a:cubicBezTo>
                <a:cubicBezTo>
                  <a:pt x="103783" y="39133"/>
                  <a:pt x="104216" y="40216"/>
                  <a:pt x="104433" y="41300"/>
                </a:cubicBezTo>
                <a:cubicBezTo>
                  <a:pt x="105083" y="42377"/>
                  <a:pt x="105511" y="43461"/>
                  <a:pt x="105727" y="44538"/>
                </a:cubicBezTo>
                <a:cubicBezTo>
                  <a:pt x="106161" y="45622"/>
                  <a:pt x="106377" y="46700"/>
                  <a:pt x="106811" y="47783"/>
                </a:cubicBezTo>
                <a:cubicBezTo>
                  <a:pt x="120000" y="47783"/>
                  <a:pt x="120000" y="47783"/>
                  <a:pt x="120000" y="47783"/>
                </a:cubicBezTo>
                <a:cubicBezTo>
                  <a:pt x="120000" y="72000"/>
                  <a:pt x="120000" y="72000"/>
                  <a:pt x="120000" y="72000"/>
                </a:cubicBezTo>
                <a:cubicBezTo>
                  <a:pt x="106161" y="72000"/>
                  <a:pt x="106161" y="72000"/>
                  <a:pt x="106161" y="72000"/>
                </a:cubicBezTo>
                <a:cubicBezTo>
                  <a:pt x="105944" y="73083"/>
                  <a:pt x="105727" y="73944"/>
                  <a:pt x="105300" y="75027"/>
                </a:cubicBezTo>
                <a:cubicBezTo>
                  <a:pt x="105083" y="76105"/>
                  <a:pt x="104433" y="77188"/>
                  <a:pt x="104000" y="78272"/>
                </a:cubicBezTo>
                <a:cubicBezTo>
                  <a:pt x="103566" y="79133"/>
                  <a:pt x="103133" y="80216"/>
                  <a:pt x="102700" y="81083"/>
                </a:cubicBezTo>
                <a:cubicBezTo>
                  <a:pt x="102272" y="82161"/>
                  <a:pt x="101622" y="83027"/>
                  <a:pt x="101188" y="83894"/>
                </a:cubicBezTo>
                <a:cubicBezTo>
                  <a:pt x="110916" y="94055"/>
                  <a:pt x="110916" y="94055"/>
                  <a:pt x="110916" y="94055"/>
                </a:cubicBezTo>
                <a:cubicBezTo>
                  <a:pt x="94055" y="110916"/>
                  <a:pt x="94055" y="110916"/>
                  <a:pt x="94055" y="110916"/>
                </a:cubicBezTo>
                <a:cubicBezTo>
                  <a:pt x="83894" y="100755"/>
                  <a:pt x="83894" y="100755"/>
                  <a:pt x="83894" y="100755"/>
                </a:cubicBezTo>
                <a:cubicBezTo>
                  <a:pt x="83027" y="101405"/>
                  <a:pt x="82161" y="101838"/>
                  <a:pt x="81083" y="102272"/>
                </a:cubicBezTo>
                <a:cubicBezTo>
                  <a:pt x="80216" y="102700"/>
                  <a:pt x="79133" y="103133"/>
                  <a:pt x="78055" y="103566"/>
                </a:cubicBezTo>
                <a:cubicBezTo>
                  <a:pt x="77188" y="104000"/>
                  <a:pt x="76105" y="104216"/>
                  <a:pt x="75027" y="104650"/>
                </a:cubicBezTo>
                <a:cubicBezTo>
                  <a:pt x="74161" y="105083"/>
                  <a:pt x="73083" y="105300"/>
                  <a:pt x="72216" y="105511"/>
                </a:cubicBezTo>
                <a:cubicBezTo>
                  <a:pt x="72216" y="120000"/>
                  <a:pt x="72216" y="120000"/>
                  <a:pt x="72216" y="120000"/>
                </a:cubicBezTo>
                <a:cubicBezTo>
                  <a:pt x="48000" y="120000"/>
                  <a:pt x="48000" y="120000"/>
                  <a:pt x="48000" y="120000"/>
                </a:cubicBezTo>
                <a:cubicBezTo>
                  <a:pt x="48000" y="105511"/>
                  <a:pt x="48000" y="105511"/>
                  <a:pt x="48000" y="105511"/>
                </a:cubicBezTo>
                <a:cubicBezTo>
                  <a:pt x="46916" y="105300"/>
                  <a:pt x="46055" y="105083"/>
                  <a:pt x="44972" y="104650"/>
                </a:cubicBezTo>
                <a:cubicBezTo>
                  <a:pt x="43894" y="104216"/>
                  <a:pt x="43027" y="104000"/>
                  <a:pt x="41944" y="103566"/>
                </a:cubicBezTo>
                <a:cubicBezTo>
                  <a:pt x="40866" y="103133"/>
                  <a:pt x="39783" y="102700"/>
                  <a:pt x="38916" y="102272"/>
                </a:cubicBezTo>
                <a:cubicBezTo>
                  <a:pt x="38055" y="101838"/>
                  <a:pt x="36972" y="101405"/>
                  <a:pt x="36105" y="100755"/>
                </a:cubicBezTo>
                <a:cubicBezTo>
                  <a:pt x="25944" y="110916"/>
                  <a:pt x="25944" y="110916"/>
                  <a:pt x="25944" y="110916"/>
                </a:cubicBezTo>
                <a:cubicBezTo>
                  <a:pt x="9083" y="94055"/>
                  <a:pt x="9083" y="94055"/>
                  <a:pt x="9083" y="94055"/>
                </a:cubicBezTo>
                <a:cubicBezTo>
                  <a:pt x="19027" y="83894"/>
                  <a:pt x="19027" y="83894"/>
                  <a:pt x="19027" y="83894"/>
                </a:cubicBezTo>
                <a:cubicBezTo>
                  <a:pt x="18377" y="83027"/>
                  <a:pt x="17944" y="82161"/>
                  <a:pt x="17300" y="81083"/>
                </a:cubicBezTo>
                <a:cubicBezTo>
                  <a:pt x="16866" y="80216"/>
                  <a:pt x="16433" y="79133"/>
                  <a:pt x="16216" y="78272"/>
                </a:cubicBezTo>
                <a:cubicBezTo>
                  <a:pt x="15566" y="77188"/>
                  <a:pt x="15133" y="76105"/>
                  <a:pt x="14700" y="75027"/>
                </a:cubicBezTo>
                <a:cubicBezTo>
                  <a:pt x="14272" y="73944"/>
                  <a:pt x="14055" y="73083"/>
                  <a:pt x="13838" y="72000"/>
                </a:cubicBezTo>
                <a:cubicBezTo>
                  <a:pt x="0" y="72000"/>
                  <a:pt x="0" y="72000"/>
                  <a:pt x="0" y="72000"/>
                </a:cubicBezTo>
                <a:cubicBezTo>
                  <a:pt x="0" y="47783"/>
                  <a:pt x="0" y="47783"/>
                  <a:pt x="0" y="47783"/>
                </a:cubicBezTo>
                <a:cubicBezTo>
                  <a:pt x="13405" y="47783"/>
                  <a:pt x="13405" y="47783"/>
                  <a:pt x="13405" y="47783"/>
                </a:cubicBezTo>
                <a:cubicBezTo>
                  <a:pt x="13622" y="46700"/>
                  <a:pt x="14055" y="45622"/>
                  <a:pt x="14272" y="44538"/>
                </a:cubicBezTo>
                <a:cubicBezTo>
                  <a:pt x="14488" y="43461"/>
                  <a:pt x="14916" y="42377"/>
                  <a:pt x="15566" y="41300"/>
                </a:cubicBezTo>
                <a:cubicBezTo>
                  <a:pt x="16000" y="40216"/>
                  <a:pt x="16433" y="39133"/>
                  <a:pt x="16866" y="38272"/>
                </a:cubicBezTo>
                <a:cubicBezTo>
                  <a:pt x="17300" y="37405"/>
                  <a:pt x="17727" y="36322"/>
                  <a:pt x="18377" y="35244"/>
                </a:cubicBezTo>
                <a:cubicBezTo>
                  <a:pt x="9083" y="25944"/>
                  <a:pt x="9083" y="25944"/>
                  <a:pt x="9083" y="25944"/>
                </a:cubicBezTo>
                <a:cubicBezTo>
                  <a:pt x="25944" y="8866"/>
                  <a:pt x="25944" y="8866"/>
                  <a:pt x="25944" y="8866"/>
                </a:cubicBezTo>
                <a:cubicBezTo>
                  <a:pt x="35244" y="17944"/>
                  <a:pt x="35244" y="17944"/>
                  <a:pt x="35244" y="17944"/>
                </a:cubicBezTo>
                <a:cubicBezTo>
                  <a:pt x="36105" y="17511"/>
                  <a:pt x="37188" y="16866"/>
                  <a:pt x="38272" y="16433"/>
                </a:cubicBezTo>
                <a:cubicBezTo>
                  <a:pt x="39350" y="16000"/>
                  <a:pt x="40433" y="15350"/>
                  <a:pt x="41511" y="14916"/>
                </a:cubicBezTo>
                <a:cubicBezTo>
                  <a:pt x="42377" y="14488"/>
                  <a:pt x="43461" y="14055"/>
                  <a:pt x="44538" y="13838"/>
                </a:cubicBezTo>
                <a:cubicBezTo>
                  <a:pt x="45622" y="13405"/>
                  <a:pt x="46700" y="12972"/>
                  <a:pt x="48000" y="12538"/>
                </a:cubicBezTo>
                <a:cubicBezTo>
                  <a:pt x="48000" y="0"/>
                  <a:pt x="48000" y="0"/>
                  <a:pt x="48000" y="0"/>
                </a:cubicBezTo>
                <a:lnTo>
                  <a:pt x="72216" y="0"/>
                </a:lnTo>
                <a:close/>
                <a:moveTo>
                  <a:pt x="67461" y="4755"/>
                </a:moveTo>
                <a:cubicBezTo>
                  <a:pt x="52755" y="4755"/>
                  <a:pt x="52755" y="4755"/>
                  <a:pt x="52755" y="4755"/>
                </a:cubicBezTo>
                <a:cubicBezTo>
                  <a:pt x="52755" y="16216"/>
                  <a:pt x="52755" y="16216"/>
                  <a:pt x="52755" y="16216"/>
                </a:cubicBezTo>
                <a:cubicBezTo>
                  <a:pt x="49300" y="17511"/>
                  <a:pt x="49300" y="17511"/>
                  <a:pt x="49300" y="17511"/>
                </a:cubicBezTo>
                <a:cubicBezTo>
                  <a:pt x="48216" y="17511"/>
                  <a:pt x="47133" y="17944"/>
                  <a:pt x="46272" y="18161"/>
                </a:cubicBezTo>
                <a:cubicBezTo>
                  <a:pt x="45405" y="18594"/>
                  <a:pt x="44322" y="19027"/>
                  <a:pt x="43244" y="19461"/>
                </a:cubicBezTo>
                <a:cubicBezTo>
                  <a:pt x="42161" y="19677"/>
                  <a:pt x="41300" y="20105"/>
                  <a:pt x="40433" y="20755"/>
                </a:cubicBezTo>
                <a:cubicBezTo>
                  <a:pt x="39350" y="21188"/>
                  <a:pt x="38488" y="21622"/>
                  <a:pt x="37838" y="22272"/>
                </a:cubicBezTo>
                <a:cubicBezTo>
                  <a:pt x="34377" y="24216"/>
                  <a:pt x="34377" y="24216"/>
                  <a:pt x="34377" y="24216"/>
                </a:cubicBezTo>
                <a:cubicBezTo>
                  <a:pt x="25944" y="15783"/>
                  <a:pt x="25944" y="15783"/>
                  <a:pt x="25944" y="15783"/>
                </a:cubicBezTo>
                <a:cubicBezTo>
                  <a:pt x="15783" y="25944"/>
                  <a:pt x="15783" y="25944"/>
                  <a:pt x="15783" y="25944"/>
                </a:cubicBezTo>
                <a:cubicBezTo>
                  <a:pt x="24216" y="34594"/>
                  <a:pt x="24216" y="34594"/>
                  <a:pt x="24216" y="34594"/>
                </a:cubicBezTo>
                <a:cubicBezTo>
                  <a:pt x="22488" y="37622"/>
                  <a:pt x="22488" y="37622"/>
                  <a:pt x="22488" y="37622"/>
                </a:cubicBezTo>
                <a:cubicBezTo>
                  <a:pt x="22055" y="38700"/>
                  <a:pt x="21405" y="39566"/>
                  <a:pt x="20972" y="40433"/>
                </a:cubicBezTo>
                <a:cubicBezTo>
                  <a:pt x="20538" y="41300"/>
                  <a:pt x="20105" y="42161"/>
                  <a:pt x="19677" y="43027"/>
                </a:cubicBezTo>
                <a:cubicBezTo>
                  <a:pt x="19461" y="44105"/>
                  <a:pt x="19027" y="45188"/>
                  <a:pt x="18811" y="46055"/>
                </a:cubicBezTo>
                <a:cubicBezTo>
                  <a:pt x="18594" y="47133"/>
                  <a:pt x="18377" y="48000"/>
                  <a:pt x="18161" y="48866"/>
                </a:cubicBezTo>
                <a:cubicBezTo>
                  <a:pt x="17300" y="52538"/>
                  <a:pt x="17300" y="52538"/>
                  <a:pt x="17300" y="52538"/>
                </a:cubicBezTo>
                <a:cubicBezTo>
                  <a:pt x="4755" y="52538"/>
                  <a:pt x="4755" y="52538"/>
                  <a:pt x="4755" y="52538"/>
                </a:cubicBezTo>
                <a:cubicBezTo>
                  <a:pt x="4755" y="67244"/>
                  <a:pt x="4755" y="67244"/>
                  <a:pt x="4755" y="67244"/>
                </a:cubicBezTo>
                <a:cubicBezTo>
                  <a:pt x="17511" y="67244"/>
                  <a:pt x="17511" y="67244"/>
                  <a:pt x="17511" y="67244"/>
                </a:cubicBezTo>
                <a:cubicBezTo>
                  <a:pt x="18377" y="70700"/>
                  <a:pt x="18377" y="70700"/>
                  <a:pt x="18377" y="70700"/>
                </a:cubicBezTo>
                <a:cubicBezTo>
                  <a:pt x="18811" y="71566"/>
                  <a:pt x="19027" y="72433"/>
                  <a:pt x="19461" y="73511"/>
                </a:cubicBezTo>
                <a:cubicBezTo>
                  <a:pt x="19677" y="74377"/>
                  <a:pt x="19894" y="75244"/>
                  <a:pt x="20322" y="76322"/>
                </a:cubicBezTo>
                <a:cubicBezTo>
                  <a:pt x="20755" y="77188"/>
                  <a:pt x="21188" y="78055"/>
                  <a:pt x="21622" y="78916"/>
                </a:cubicBezTo>
                <a:cubicBezTo>
                  <a:pt x="22055" y="79783"/>
                  <a:pt x="22488" y="80650"/>
                  <a:pt x="23133" y="81511"/>
                </a:cubicBezTo>
                <a:cubicBezTo>
                  <a:pt x="25083" y="84755"/>
                  <a:pt x="25083" y="84755"/>
                  <a:pt x="25083" y="84755"/>
                </a:cubicBezTo>
                <a:cubicBezTo>
                  <a:pt x="15783" y="94055"/>
                  <a:pt x="15783" y="94055"/>
                  <a:pt x="15783" y="94055"/>
                </a:cubicBezTo>
                <a:cubicBezTo>
                  <a:pt x="25944" y="104216"/>
                  <a:pt x="25944" y="104216"/>
                  <a:pt x="25944" y="104216"/>
                </a:cubicBezTo>
                <a:cubicBezTo>
                  <a:pt x="35244" y="94916"/>
                  <a:pt x="35244" y="94916"/>
                  <a:pt x="35244" y="94916"/>
                </a:cubicBezTo>
                <a:cubicBezTo>
                  <a:pt x="38700" y="96433"/>
                  <a:pt x="38700" y="96433"/>
                  <a:pt x="38700" y="96433"/>
                </a:cubicBezTo>
                <a:cubicBezTo>
                  <a:pt x="39350" y="97083"/>
                  <a:pt x="40216" y="97511"/>
                  <a:pt x="41083" y="97944"/>
                </a:cubicBezTo>
                <a:cubicBezTo>
                  <a:pt x="41944" y="98377"/>
                  <a:pt x="42811" y="98594"/>
                  <a:pt x="43677" y="99027"/>
                </a:cubicBezTo>
                <a:cubicBezTo>
                  <a:pt x="44538" y="99461"/>
                  <a:pt x="45622" y="99677"/>
                  <a:pt x="46488" y="100105"/>
                </a:cubicBezTo>
                <a:cubicBezTo>
                  <a:pt x="47566" y="100322"/>
                  <a:pt x="48433" y="100755"/>
                  <a:pt x="49300" y="100972"/>
                </a:cubicBezTo>
                <a:cubicBezTo>
                  <a:pt x="52755" y="101838"/>
                  <a:pt x="52755" y="101838"/>
                  <a:pt x="52755" y="101838"/>
                </a:cubicBezTo>
                <a:cubicBezTo>
                  <a:pt x="52755" y="115027"/>
                  <a:pt x="52755" y="115027"/>
                  <a:pt x="52755" y="115027"/>
                </a:cubicBezTo>
                <a:cubicBezTo>
                  <a:pt x="67461" y="115027"/>
                  <a:pt x="67461" y="115027"/>
                  <a:pt x="67461" y="115027"/>
                </a:cubicBezTo>
                <a:cubicBezTo>
                  <a:pt x="67461" y="101838"/>
                  <a:pt x="67461" y="101838"/>
                  <a:pt x="67461" y="101838"/>
                </a:cubicBezTo>
                <a:cubicBezTo>
                  <a:pt x="70700" y="100972"/>
                  <a:pt x="70700" y="100972"/>
                  <a:pt x="70700" y="100972"/>
                </a:cubicBezTo>
                <a:cubicBezTo>
                  <a:pt x="71566" y="100755"/>
                  <a:pt x="72650" y="100322"/>
                  <a:pt x="73511" y="100105"/>
                </a:cubicBezTo>
                <a:cubicBezTo>
                  <a:pt x="74594" y="99677"/>
                  <a:pt x="75461" y="99461"/>
                  <a:pt x="76322" y="99027"/>
                </a:cubicBezTo>
                <a:cubicBezTo>
                  <a:pt x="77405" y="98594"/>
                  <a:pt x="78272" y="98377"/>
                  <a:pt x="79133" y="97944"/>
                </a:cubicBezTo>
                <a:cubicBezTo>
                  <a:pt x="79783" y="97511"/>
                  <a:pt x="80650" y="97083"/>
                  <a:pt x="81511" y="96433"/>
                </a:cubicBezTo>
                <a:cubicBezTo>
                  <a:pt x="84755" y="94916"/>
                  <a:pt x="84755" y="94916"/>
                  <a:pt x="84755" y="94916"/>
                </a:cubicBezTo>
                <a:cubicBezTo>
                  <a:pt x="94055" y="104216"/>
                  <a:pt x="94055" y="104216"/>
                  <a:pt x="94055" y="104216"/>
                </a:cubicBezTo>
                <a:cubicBezTo>
                  <a:pt x="104216" y="94055"/>
                  <a:pt x="104216" y="94055"/>
                  <a:pt x="104216" y="94055"/>
                </a:cubicBezTo>
                <a:cubicBezTo>
                  <a:pt x="94916" y="84755"/>
                  <a:pt x="94916" y="84755"/>
                  <a:pt x="94916" y="84755"/>
                </a:cubicBezTo>
                <a:cubicBezTo>
                  <a:pt x="96866" y="81511"/>
                  <a:pt x="96866" y="81511"/>
                  <a:pt x="96866" y="81511"/>
                </a:cubicBezTo>
                <a:cubicBezTo>
                  <a:pt x="97511" y="80650"/>
                  <a:pt x="97944" y="79783"/>
                  <a:pt x="98377" y="78916"/>
                </a:cubicBezTo>
                <a:cubicBezTo>
                  <a:pt x="99027" y="78055"/>
                  <a:pt x="99461" y="77188"/>
                  <a:pt x="99677" y="76322"/>
                </a:cubicBezTo>
                <a:cubicBezTo>
                  <a:pt x="100105" y="75244"/>
                  <a:pt x="100538" y="74377"/>
                  <a:pt x="100755" y="73511"/>
                </a:cubicBezTo>
                <a:cubicBezTo>
                  <a:pt x="100972" y="72433"/>
                  <a:pt x="101405" y="71566"/>
                  <a:pt x="101622" y="70700"/>
                </a:cubicBezTo>
                <a:cubicBezTo>
                  <a:pt x="102488" y="67244"/>
                  <a:pt x="102488" y="67244"/>
                  <a:pt x="102488" y="67244"/>
                </a:cubicBezTo>
                <a:cubicBezTo>
                  <a:pt x="115244" y="67244"/>
                  <a:pt x="115244" y="67244"/>
                  <a:pt x="115244" y="67244"/>
                </a:cubicBezTo>
                <a:cubicBezTo>
                  <a:pt x="115244" y="52538"/>
                  <a:pt x="115244" y="52538"/>
                  <a:pt x="115244" y="52538"/>
                </a:cubicBezTo>
                <a:cubicBezTo>
                  <a:pt x="102916" y="52538"/>
                  <a:pt x="102916" y="52538"/>
                  <a:pt x="102916" y="52538"/>
                </a:cubicBezTo>
                <a:cubicBezTo>
                  <a:pt x="102055" y="48866"/>
                  <a:pt x="102055" y="48866"/>
                  <a:pt x="102055" y="48866"/>
                </a:cubicBezTo>
                <a:cubicBezTo>
                  <a:pt x="101838" y="48000"/>
                  <a:pt x="101622" y="47133"/>
                  <a:pt x="101188" y="46055"/>
                </a:cubicBezTo>
                <a:cubicBezTo>
                  <a:pt x="100972" y="45188"/>
                  <a:pt x="100755" y="44105"/>
                  <a:pt x="100322" y="43027"/>
                </a:cubicBezTo>
                <a:cubicBezTo>
                  <a:pt x="99894" y="42161"/>
                  <a:pt x="99461" y="41300"/>
                  <a:pt x="99027" y="40433"/>
                </a:cubicBezTo>
                <a:cubicBezTo>
                  <a:pt x="98594" y="39566"/>
                  <a:pt x="97944" y="38700"/>
                  <a:pt x="97511" y="37622"/>
                </a:cubicBezTo>
                <a:cubicBezTo>
                  <a:pt x="95783" y="34594"/>
                  <a:pt x="95783" y="34594"/>
                  <a:pt x="95783" y="34594"/>
                </a:cubicBezTo>
                <a:cubicBezTo>
                  <a:pt x="104216" y="25944"/>
                  <a:pt x="104216" y="25944"/>
                  <a:pt x="104216" y="25944"/>
                </a:cubicBezTo>
                <a:cubicBezTo>
                  <a:pt x="94055" y="15783"/>
                  <a:pt x="94055" y="15783"/>
                  <a:pt x="94055" y="15783"/>
                </a:cubicBezTo>
                <a:cubicBezTo>
                  <a:pt x="85622" y="24216"/>
                  <a:pt x="85622" y="24216"/>
                  <a:pt x="85622" y="24216"/>
                </a:cubicBezTo>
                <a:cubicBezTo>
                  <a:pt x="82377" y="22272"/>
                  <a:pt x="82377" y="22272"/>
                  <a:pt x="82377" y="22272"/>
                </a:cubicBezTo>
                <a:cubicBezTo>
                  <a:pt x="81511" y="21622"/>
                  <a:pt x="80650" y="21188"/>
                  <a:pt x="79783" y="20755"/>
                </a:cubicBezTo>
                <a:cubicBezTo>
                  <a:pt x="78700" y="20105"/>
                  <a:pt x="77838" y="19677"/>
                  <a:pt x="76972" y="19461"/>
                </a:cubicBezTo>
                <a:cubicBezTo>
                  <a:pt x="75894" y="19027"/>
                  <a:pt x="74811" y="18594"/>
                  <a:pt x="73727" y="18161"/>
                </a:cubicBezTo>
                <a:cubicBezTo>
                  <a:pt x="72866" y="17944"/>
                  <a:pt x="71783" y="17511"/>
                  <a:pt x="70700" y="17511"/>
                </a:cubicBezTo>
                <a:cubicBezTo>
                  <a:pt x="67461" y="16216"/>
                  <a:pt x="67461" y="16216"/>
                  <a:pt x="67461" y="16216"/>
                </a:cubicBezTo>
                <a:lnTo>
                  <a:pt x="67461" y="4755"/>
                </a:lnTo>
                <a:close/>
                <a:moveTo>
                  <a:pt x="60105" y="81511"/>
                </a:moveTo>
                <a:cubicBezTo>
                  <a:pt x="57083" y="81511"/>
                  <a:pt x="54272" y="81083"/>
                  <a:pt x="51677" y="80000"/>
                </a:cubicBezTo>
                <a:cubicBezTo>
                  <a:pt x="48866" y="78700"/>
                  <a:pt x="46700" y="77188"/>
                  <a:pt x="44755" y="75027"/>
                </a:cubicBezTo>
                <a:cubicBezTo>
                  <a:pt x="42811" y="73300"/>
                  <a:pt x="41083" y="70916"/>
                  <a:pt x="40000" y="68322"/>
                </a:cubicBezTo>
                <a:cubicBezTo>
                  <a:pt x="38916" y="65727"/>
                  <a:pt x="38272" y="62916"/>
                  <a:pt x="38272" y="59894"/>
                </a:cubicBezTo>
                <a:cubicBezTo>
                  <a:pt x="38272" y="56866"/>
                  <a:pt x="38916" y="54055"/>
                  <a:pt x="40000" y="51461"/>
                </a:cubicBezTo>
                <a:cubicBezTo>
                  <a:pt x="41083" y="48866"/>
                  <a:pt x="42811" y="46700"/>
                  <a:pt x="44755" y="44755"/>
                </a:cubicBezTo>
                <a:cubicBezTo>
                  <a:pt x="46700" y="42594"/>
                  <a:pt x="48866" y="41083"/>
                  <a:pt x="51677" y="40000"/>
                </a:cubicBezTo>
                <a:cubicBezTo>
                  <a:pt x="54272" y="38916"/>
                  <a:pt x="57083" y="38272"/>
                  <a:pt x="60105" y="38272"/>
                </a:cubicBezTo>
                <a:cubicBezTo>
                  <a:pt x="63133" y="38272"/>
                  <a:pt x="65944" y="38916"/>
                  <a:pt x="68538" y="40000"/>
                </a:cubicBezTo>
                <a:cubicBezTo>
                  <a:pt x="71133" y="41083"/>
                  <a:pt x="73300" y="42594"/>
                  <a:pt x="75244" y="44755"/>
                </a:cubicBezTo>
                <a:cubicBezTo>
                  <a:pt x="77405" y="46700"/>
                  <a:pt x="78916" y="48866"/>
                  <a:pt x="80000" y="51461"/>
                </a:cubicBezTo>
                <a:cubicBezTo>
                  <a:pt x="81083" y="54055"/>
                  <a:pt x="81727" y="56866"/>
                  <a:pt x="81727" y="59894"/>
                </a:cubicBezTo>
                <a:cubicBezTo>
                  <a:pt x="81727" y="62916"/>
                  <a:pt x="81083" y="65727"/>
                  <a:pt x="80000" y="68322"/>
                </a:cubicBezTo>
                <a:cubicBezTo>
                  <a:pt x="78916" y="70916"/>
                  <a:pt x="77405" y="73300"/>
                  <a:pt x="75244" y="75027"/>
                </a:cubicBezTo>
                <a:cubicBezTo>
                  <a:pt x="73300" y="77188"/>
                  <a:pt x="71133" y="78700"/>
                  <a:pt x="68538" y="80000"/>
                </a:cubicBezTo>
                <a:cubicBezTo>
                  <a:pt x="65944" y="81083"/>
                  <a:pt x="63133" y="81511"/>
                  <a:pt x="60105" y="81511"/>
                </a:cubicBezTo>
                <a:close/>
                <a:moveTo>
                  <a:pt x="60105" y="76755"/>
                </a:moveTo>
                <a:cubicBezTo>
                  <a:pt x="62272" y="76755"/>
                  <a:pt x="64433" y="76322"/>
                  <a:pt x="66594" y="75461"/>
                </a:cubicBezTo>
                <a:cubicBezTo>
                  <a:pt x="68538" y="74377"/>
                  <a:pt x="70272" y="73300"/>
                  <a:pt x="71783" y="71783"/>
                </a:cubicBezTo>
                <a:cubicBezTo>
                  <a:pt x="73300" y="70272"/>
                  <a:pt x="74594" y="68538"/>
                  <a:pt x="75461" y="66377"/>
                </a:cubicBezTo>
                <a:cubicBezTo>
                  <a:pt x="76538" y="64433"/>
                  <a:pt x="76972" y="62272"/>
                  <a:pt x="76972" y="59894"/>
                </a:cubicBezTo>
                <a:cubicBezTo>
                  <a:pt x="76972" y="57727"/>
                  <a:pt x="76538" y="55566"/>
                  <a:pt x="75461" y="53405"/>
                </a:cubicBezTo>
                <a:cubicBezTo>
                  <a:pt x="74594" y="51461"/>
                  <a:pt x="73300" y="49511"/>
                  <a:pt x="71783" y="48000"/>
                </a:cubicBezTo>
                <a:cubicBezTo>
                  <a:pt x="70272" y="46700"/>
                  <a:pt x="68538" y="45405"/>
                  <a:pt x="66594" y="44538"/>
                </a:cubicBezTo>
                <a:cubicBezTo>
                  <a:pt x="64433" y="43461"/>
                  <a:pt x="62272" y="43027"/>
                  <a:pt x="60105" y="43027"/>
                </a:cubicBezTo>
                <a:cubicBezTo>
                  <a:pt x="57727" y="43027"/>
                  <a:pt x="55566" y="43461"/>
                  <a:pt x="53622" y="44538"/>
                </a:cubicBezTo>
                <a:cubicBezTo>
                  <a:pt x="51461" y="45405"/>
                  <a:pt x="49727" y="46700"/>
                  <a:pt x="48216" y="48000"/>
                </a:cubicBezTo>
                <a:cubicBezTo>
                  <a:pt x="46700" y="49511"/>
                  <a:pt x="45405" y="51461"/>
                  <a:pt x="44538" y="53405"/>
                </a:cubicBezTo>
                <a:cubicBezTo>
                  <a:pt x="43677" y="55566"/>
                  <a:pt x="43244" y="57727"/>
                  <a:pt x="43244" y="59894"/>
                </a:cubicBezTo>
                <a:cubicBezTo>
                  <a:pt x="43244" y="62272"/>
                  <a:pt x="43677" y="64433"/>
                  <a:pt x="44538" y="66377"/>
                </a:cubicBezTo>
                <a:cubicBezTo>
                  <a:pt x="45405" y="68538"/>
                  <a:pt x="46700" y="70272"/>
                  <a:pt x="48216" y="71783"/>
                </a:cubicBezTo>
                <a:cubicBezTo>
                  <a:pt x="49727" y="73300"/>
                  <a:pt x="51461" y="74377"/>
                  <a:pt x="53622" y="75461"/>
                </a:cubicBezTo>
                <a:cubicBezTo>
                  <a:pt x="55566" y="76322"/>
                  <a:pt x="57727" y="76755"/>
                  <a:pt x="60105" y="76755"/>
                </a:cubicBez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>
            <a:off x="2022185" y="3139050"/>
            <a:ext cx="189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86" name="Google Shape;386;p38"/>
          <p:cNvCxnSpPr/>
          <p:nvPr/>
        </p:nvCxnSpPr>
        <p:spPr>
          <a:xfrm rot="10800000">
            <a:off x="2209996" y="2125575"/>
            <a:ext cx="0" cy="202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87" name="Google Shape;387;p38"/>
          <p:cNvSpPr/>
          <p:nvPr/>
        </p:nvSpPr>
        <p:spPr>
          <a:xfrm>
            <a:off x="1638393" y="2593826"/>
            <a:ext cx="247200" cy="21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211" y="41911"/>
                </a:moveTo>
                <a:lnTo>
                  <a:pt x="103211" y="114833"/>
                </a:lnTo>
                <a:lnTo>
                  <a:pt x="111605" y="114833"/>
                </a:lnTo>
                <a:lnTo>
                  <a:pt x="111605" y="120000"/>
                </a:lnTo>
                <a:lnTo>
                  <a:pt x="6911" y="120000"/>
                </a:lnTo>
                <a:lnTo>
                  <a:pt x="6911" y="114833"/>
                </a:lnTo>
                <a:lnTo>
                  <a:pt x="15311" y="114833"/>
                </a:lnTo>
                <a:lnTo>
                  <a:pt x="15311" y="41911"/>
                </a:lnTo>
                <a:lnTo>
                  <a:pt x="0" y="41911"/>
                </a:lnTo>
                <a:lnTo>
                  <a:pt x="59261" y="0"/>
                </a:lnTo>
                <a:lnTo>
                  <a:pt x="120000" y="41911"/>
                </a:lnTo>
                <a:lnTo>
                  <a:pt x="103211" y="41911"/>
                </a:lnTo>
                <a:close/>
                <a:moveTo>
                  <a:pt x="14816" y="36744"/>
                </a:moveTo>
                <a:lnTo>
                  <a:pt x="104688" y="36744"/>
                </a:lnTo>
                <a:lnTo>
                  <a:pt x="59261" y="5738"/>
                </a:lnTo>
                <a:lnTo>
                  <a:pt x="14816" y="36744"/>
                </a:lnTo>
                <a:close/>
                <a:moveTo>
                  <a:pt x="19755" y="114833"/>
                </a:moveTo>
                <a:lnTo>
                  <a:pt x="32100" y="114833"/>
                </a:lnTo>
                <a:lnTo>
                  <a:pt x="32100" y="41911"/>
                </a:lnTo>
                <a:lnTo>
                  <a:pt x="19755" y="41911"/>
                </a:lnTo>
                <a:lnTo>
                  <a:pt x="19755" y="114833"/>
                </a:lnTo>
                <a:close/>
                <a:moveTo>
                  <a:pt x="36050" y="114833"/>
                </a:moveTo>
                <a:lnTo>
                  <a:pt x="48888" y="114833"/>
                </a:lnTo>
                <a:lnTo>
                  <a:pt x="48888" y="41911"/>
                </a:lnTo>
                <a:lnTo>
                  <a:pt x="36050" y="41911"/>
                </a:lnTo>
                <a:lnTo>
                  <a:pt x="36050" y="114833"/>
                </a:lnTo>
                <a:close/>
                <a:moveTo>
                  <a:pt x="52838" y="114833"/>
                </a:moveTo>
                <a:lnTo>
                  <a:pt x="65183" y="114833"/>
                </a:lnTo>
                <a:lnTo>
                  <a:pt x="65183" y="41911"/>
                </a:lnTo>
                <a:lnTo>
                  <a:pt x="52838" y="41911"/>
                </a:lnTo>
                <a:lnTo>
                  <a:pt x="52838" y="114833"/>
                </a:lnTo>
                <a:close/>
                <a:moveTo>
                  <a:pt x="69627" y="114833"/>
                </a:moveTo>
                <a:lnTo>
                  <a:pt x="82466" y="114833"/>
                </a:lnTo>
                <a:lnTo>
                  <a:pt x="82466" y="41911"/>
                </a:lnTo>
                <a:lnTo>
                  <a:pt x="69627" y="41911"/>
                </a:lnTo>
                <a:lnTo>
                  <a:pt x="69627" y="114833"/>
                </a:lnTo>
                <a:close/>
                <a:moveTo>
                  <a:pt x="86422" y="114833"/>
                </a:moveTo>
                <a:lnTo>
                  <a:pt x="99261" y="114833"/>
                </a:lnTo>
                <a:lnTo>
                  <a:pt x="99261" y="41911"/>
                </a:lnTo>
                <a:lnTo>
                  <a:pt x="86422" y="41911"/>
                </a:lnTo>
                <a:lnTo>
                  <a:pt x="86422" y="114833"/>
                </a:ln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5825945" y="2839987"/>
            <a:ext cx="549900" cy="5490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5996392" y="3006276"/>
            <a:ext cx="209100" cy="19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244" y="55400"/>
                </a:moveTo>
                <a:cubicBezTo>
                  <a:pt x="110566" y="55400"/>
                  <a:pt x="111888" y="55800"/>
                  <a:pt x="113205" y="56400"/>
                </a:cubicBezTo>
                <a:cubicBezTo>
                  <a:pt x="114527" y="57000"/>
                  <a:pt x="115472" y="57800"/>
                  <a:pt x="116416" y="58600"/>
                </a:cubicBezTo>
                <a:cubicBezTo>
                  <a:pt x="117361" y="59600"/>
                  <a:pt x="118111" y="60800"/>
                  <a:pt x="118866" y="62200"/>
                </a:cubicBezTo>
                <a:cubicBezTo>
                  <a:pt x="119433" y="63400"/>
                  <a:pt x="119811" y="64800"/>
                  <a:pt x="120000" y="66400"/>
                </a:cubicBezTo>
                <a:cubicBezTo>
                  <a:pt x="120000" y="73400"/>
                  <a:pt x="120000" y="73400"/>
                  <a:pt x="120000" y="73400"/>
                </a:cubicBezTo>
                <a:cubicBezTo>
                  <a:pt x="120000" y="75000"/>
                  <a:pt x="119811" y="76400"/>
                  <a:pt x="119244" y="77800"/>
                </a:cubicBezTo>
                <a:cubicBezTo>
                  <a:pt x="118677" y="79000"/>
                  <a:pt x="117922" y="80200"/>
                  <a:pt x="117172" y="81200"/>
                </a:cubicBezTo>
                <a:cubicBezTo>
                  <a:pt x="116038" y="82200"/>
                  <a:pt x="115094" y="82800"/>
                  <a:pt x="113772" y="83400"/>
                </a:cubicBezTo>
                <a:cubicBezTo>
                  <a:pt x="112638" y="84000"/>
                  <a:pt x="111133" y="84400"/>
                  <a:pt x="109811" y="84400"/>
                </a:cubicBezTo>
                <a:cubicBezTo>
                  <a:pt x="105661" y="84400"/>
                  <a:pt x="105661" y="84400"/>
                  <a:pt x="105661" y="84400"/>
                </a:cubicBezTo>
                <a:cubicBezTo>
                  <a:pt x="104716" y="86000"/>
                  <a:pt x="103961" y="87400"/>
                  <a:pt x="103016" y="88600"/>
                </a:cubicBezTo>
                <a:cubicBezTo>
                  <a:pt x="102077" y="90000"/>
                  <a:pt x="101133" y="91400"/>
                  <a:pt x="100000" y="92800"/>
                </a:cubicBezTo>
                <a:cubicBezTo>
                  <a:pt x="98677" y="94000"/>
                  <a:pt x="97544" y="95200"/>
                  <a:pt x="96416" y="96200"/>
                </a:cubicBezTo>
                <a:cubicBezTo>
                  <a:pt x="95094" y="97400"/>
                  <a:pt x="93772" y="98400"/>
                  <a:pt x="92266" y="99400"/>
                </a:cubicBezTo>
                <a:cubicBezTo>
                  <a:pt x="93772" y="102800"/>
                  <a:pt x="93772" y="102800"/>
                  <a:pt x="93772" y="102800"/>
                </a:cubicBezTo>
                <a:cubicBezTo>
                  <a:pt x="94338" y="104000"/>
                  <a:pt x="94716" y="105400"/>
                  <a:pt x="94716" y="106600"/>
                </a:cubicBezTo>
                <a:cubicBezTo>
                  <a:pt x="94716" y="108000"/>
                  <a:pt x="94527" y="109200"/>
                  <a:pt x="94338" y="110400"/>
                </a:cubicBezTo>
                <a:cubicBezTo>
                  <a:pt x="93772" y="111600"/>
                  <a:pt x="93205" y="112800"/>
                  <a:pt x="92266" y="113600"/>
                </a:cubicBezTo>
                <a:cubicBezTo>
                  <a:pt x="91511" y="114600"/>
                  <a:pt x="90566" y="115400"/>
                  <a:pt x="89433" y="116200"/>
                </a:cubicBezTo>
                <a:cubicBezTo>
                  <a:pt x="83961" y="119000"/>
                  <a:pt x="83961" y="119000"/>
                  <a:pt x="83961" y="119000"/>
                </a:cubicBezTo>
                <a:cubicBezTo>
                  <a:pt x="83205" y="119600"/>
                  <a:pt x="82638" y="119800"/>
                  <a:pt x="82077" y="120000"/>
                </a:cubicBezTo>
                <a:cubicBezTo>
                  <a:pt x="81322" y="120000"/>
                  <a:pt x="80566" y="120000"/>
                  <a:pt x="79811" y="120000"/>
                </a:cubicBezTo>
                <a:cubicBezTo>
                  <a:pt x="78866" y="120000"/>
                  <a:pt x="78111" y="120000"/>
                  <a:pt x="77172" y="119600"/>
                </a:cubicBezTo>
                <a:cubicBezTo>
                  <a:pt x="76227" y="119400"/>
                  <a:pt x="75472" y="119200"/>
                  <a:pt x="74905" y="118800"/>
                </a:cubicBezTo>
                <a:cubicBezTo>
                  <a:pt x="73961" y="118200"/>
                  <a:pt x="73394" y="117600"/>
                  <a:pt x="72827" y="117000"/>
                </a:cubicBezTo>
                <a:cubicBezTo>
                  <a:pt x="72266" y="116200"/>
                  <a:pt x="71700" y="115400"/>
                  <a:pt x="71133" y="114600"/>
                </a:cubicBezTo>
                <a:cubicBezTo>
                  <a:pt x="68677" y="109200"/>
                  <a:pt x="68677" y="109200"/>
                  <a:pt x="68677" y="109200"/>
                </a:cubicBezTo>
                <a:cubicBezTo>
                  <a:pt x="68111" y="109200"/>
                  <a:pt x="67361" y="109200"/>
                  <a:pt x="66605" y="109200"/>
                </a:cubicBezTo>
                <a:cubicBezTo>
                  <a:pt x="65850" y="109400"/>
                  <a:pt x="65283" y="109400"/>
                  <a:pt x="64527" y="109600"/>
                </a:cubicBezTo>
                <a:cubicBezTo>
                  <a:pt x="63772" y="109600"/>
                  <a:pt x="63016" y="109600"/>
                  <a:pt x="62266" y="109600"/>
                </a:cubicBezTo>
                <a:cubicBezTo>
                  <a:pt x="61511" y="109600"/>
                  <a:pt x="60755" y="109600"/>
                  <a:pt x="60188" y="109600"/>
                </a:cubicBezTo>
                <a:cubicBezTo>
                  <a:pt x="59055" y="109600"/>
                  <a:pt x="57733" y="109600"/>
                  <a:pt x="56605" y="109600"/>
                </a:cubicBezTo>
                <a:cubicBezTo>
                  <a:pt x="55472" y="109400"/>
                  <a:pt x="54527" y="109400"/>
                  <a:pt x="53394" y="109200"/>
                </a:cubicBezTo>
                <a:cubicBezTo>
                  <a:pt x="52266" y="109200"/>
                  <a:pt x="51322" y="109000"/>
                  <a:pt x="50188" y="108800"/>
                </a:cubicBezTo>
                <a:cubicBezTo>
                  <a:pt x="49055" y="108400"/>
                  <a:pt x="48111" y="108200"/>
                  <a:pt x="47172" y="108000"/>
                </a:cubicBezTo>
                <a:cubicBezTo>
                  <a:pt x="45283" y="113200"/>
                  <a:pt x="45283" y="113200"/>
                  <a:pt x="45283" y="113200"/>
                </a:cubicBezTo>
                <a:cubicBezTo>
                  <a:pt x="45094" y="114400"/>
                  <a:pt x="44527" y="115200"/>
                  <a:pt x="43961" y="116000"/>
                </a:cubicBezTo>
                <a:cubicBezTo>
                  <a:pt x="43205" y="116800"/>
                  <a:pt x="42638" y="117400"/>
                  <a:pt x="41888" y="118000"/>
                </a:cubicBezTo>
                <a:cubicBezTo>
                  <a:pt x="41133" y="118600"/>
                  <a:pt x="40188" y="119200"/>
                  <a:pt x="39433" y="119400"/>
                </a:cubicBezTo>
                <a:cubicBezTo>
                  <a:pt x="38488" y="119600"/>
                  <a:pt x="37361" y="119800"/>
                  <a:pt x="36227" y="119800"/>
                </a:cubicBezTo>
                <a:cubicBezTo>
                  <a:pt x="35850" y="119800"/>
                  <a:pt x="35283" y="119800"/>
                  <a:pt x="34905" y="119600"/>
                </a:cubicBezTo>
                <a:cubicBezTo>
                  <a:pt x="34338" y="119600"/>
                  <a:pt x="33772" y="119400"/>
                  <a:pt x="33394" y="119200"/>
                </a:cubicBezTo>
                <a:cubicBezTo>
                  <a:pt x="27361" y="117000"/>
                  <a:pt x="27361" y="117000"/>
                  <a:pt x="27361" y="117000"/>
                </a:cubicBezTo>
                <a:cubicBezTo>
                  <a:pt x="26038" y="116600"/>
                  <a:pt x="25094" y="116000"/>
                  <a:pt x="24150" y="115200"/>
                </a:cubicBezTo>
                <a:cubicBezTo>
                  <a:pt x="23205" y="114200"/>
                  <a:pt x="22455" y="113200"/>
                  <a:pt x="22077" y="112000"/>
                </a:cubicBezTo>
                <a:cubicBezTo>
                  <a:pt x="21322" y="111000"/>
                  <a:pt x="20944" y="109800"/>
                  <a:pt x="20944" y="108400"/>
                </a:cubicBezTo>
                <a:cubicBezTo>
                  <a:pt x="20755" y="107000"/>
                  <a:pt x="21133" y="105600"/>
                  <a:pt x="21511" y="104400"/>
                </a:cubicBezTo>
                <a:cubicBezTo>
                  <a:pt x="23961" y="96600"/>
                  <a:pt x="23961" y="96600"/>
                  <a:pt x="23961" y="96600"/>
                </a:cubicBezTo>
                <a:cubicBezTo>
                  <a:pt x="21888" y="94800"/>
                  <a:pt x="20000" y="92600"/>
                  <a:pt x="18300" y="90600"/>
                </a:cubicBezTo>
                <a:cubicBezTo>
                  <a:pt x="16794" y="88400"/>
                  <a:pt x="15283" y="86000"/>
                  <a:pt x="14150" y="83400"/>
                </a:cubicBezTo>
                <a:cubicBezTo>
                  <a:pt x="12827" y="81000"/>
                  <a:pt x="11888" y="78400"/>
                  <a:pt x="11322" y="75800"/>
                </a:cubicBezTo>
                <a:cubicBezTo>
                  <a:pt x="10755" y="73200"/>
                  <a:pt x="10566" y="70600"/>
                  <a:pt x="10566" y="67800"/>
                </a:cubicBezTo>
                <a:cubicBezTo>
                  <a:pt x="10566" y="66800"/>
                  <a:pt x="10566" y="66000"/>
                  <a:pt x="10566" y="65400"/>
                </a:cubicBezTo>
                <a:cubicBezTo>
                  <a:pt x="10566" y="64600"/>
                  <a:pt x="10566" y="64000"/>
                  <a:pt x="10755" y="63000"/>
                </a:cubicBezTo>
                <a:cubicBezTo>
                  <a:pt x="10755" y="62400"/>
                  <a:pt x="10755" y="61600"/>
                  <a:pt x="10944" y="61000"/>
                </a:cubicBezTo>
                <a:cubicBezTo>
                  <a:pt x="11133" y="60200"/>
                  <a:pt x="11322" y="59600"/>
                  <a:pt x="11511" y="58800"/>
                </a:cubicBezTo>
                <a:cubicBezTo>
                  <a:pt x="9055" y="57800"/>
                  <a:pt x="6983" y="56600"/>
                  <a:pt x="5472" y="55400"/>
                </a:cubicBezTo>
                <a:cubicBezTo>
                  <a:pt x="3961" y="54000"/>
                  <a:pt x="2638" y="52800"/>
                  <a:pt x="1888" y="51600"/>
                </a:cubicBezTo>
                <a:cubicBezTo>
                  <a:pt x="1133" y="50200"/>
                  <a:pt x="566" y="48800"/>
                  <a:pt x="377" y="47600"/>
                </a:cubicBezTo>
                <a:cubicBezTo>
                  <a:pt x="0" y="46400"/>
                  <a:pt x="0" y="45400"/>
                  <a:pt x="0" y="44600"/>
                </a:cubicBezTo>
                <a:cubicBezTo>
                  <a:pt x="0" y="43000"/>
                  <a:pt x="188" y="41400"/>
                  <a:pt x="755" y="40000"/>
                </a:cubicBezTo>
                <a:cubicBezTo>
                  <a:pt x="1133" y="38600"/>
                  <a:pt x="1888" y="37200"/>
                  <a:pt x="2827" y="36000"/>
                </a:cubicBezTo>
                <a:cubicBezTo>
                  <a:pt x="3772" y="34800"/>
                  <a:pt x="4716" y="33600"/>
                  <a:pt x="5850" y="32600"/>
                </a:cubicBezTo>
                <a:cubicBezTo>
                  <a:pt x="6983" y="31800"/>
                  <a:pt x="8111" y="31000"/>
                  <a:pt x="9433" y="30800"/>
                </a:cubicBezTo>
                <a:cubicBezTo>
                  <a:pt x="10755" y="35000"/>
                  <a:pt x="10755" y="35000"/>
                  <a:pt x="10755" y="35000"/>
                </a:cubicBezTo>
                <a:cubicBezTo>
                  <a:pt x="10000" y="35200"/>
                  <a:pt x="9433" y="35800"/>
                  <a:pt x="8488" y="36400"/>
                </a:cubicBezTo>
                <a:cubicBezTo>
                  <a:pt x="7733" y="37000"/>
                  <a:pt x="6983" y="37800"/>
                  <a:pt x="6227" y="38800"/>
                </a:cubicBezTo>
                <a:cubicBezTo>
                  <a:pt x="5661" y="39600"/>
                  <a:pt x="5094" y="40600"/>
                  <a:pt x="4716" y="41600"/>
                </a:cubicBezTo>
                <a:cubicBezTo>
                  <a:pt x="4338" y="42800"/>
                  <a:pt x="4150" y="43800"/>
                  <a:pt x="4150" y="45000"/>
                </a:cubicBezTo>
                <a:cubicBezTo>
                  <a:pt x="4150" y="46200"/>
                  <a:pt x="4338" y="47200"/>
                  <a:pt x="4716" y="48000"/>
                </a:cubicBezTo>
                <a:cubicBezTo>
                  <a:pt x="5094" y="49000"/>
                  <a:pt x="5661" y="49800"/>
                  <a:pt x="6227" y="50600"/>
                </a:cubicBezTo>
                <a:cubicBezTo>
                  <a:pt x="7172" y="51400"/>
                  <a:pt x="8111" y="52200"/>
                  <a:pt x="9055" y="52800"/>
                </a:cubicBezTo>
                <a:cubicBezTo>
                  <a:pt x="10188" y="53600"/>
                  <a:pt x="11511" y="54200"/>
                  <a:pt x="13016" y="54800"/>
                </a:cubicBezTo>
                <a:cubicBezTo>
                  <a:pt x="13772" y="52600"/>
                  <a:pt x="14716" y="50600"/>
                  <a:pt x="16038" y="48800"/>
                </a:cubicBezTo>
                <a:cubicBezTo>
                  <a:pt x="17172" y="46800"/>
                  <a:pt x="18677" y="45000"/>
                  <a:pt x="20000" y="43200"/>
                </a:cubicBezTo>
                <a:cubicBezTo>
                  <a:pt x="21511" y="41600"/>
                  <a:pt x="23205" y="39800"/>
                  <a:pt x="24905" y="38200"/>
                </a:cubicBezTo>
                <a:cubicBezTo>
                  <a:pt x="26794" y="36800"/>
                  <a:pt x="28677" y="35400"/>
                  <a:pt x="30566" y="34200"/>
                </a:cubicBezTo>
                <a:cubicBezTo>
                  <a:pt x="29811" y="33200"/>
                  <a:pt x="29055" y="32200"/>
                  <a:pt x="28300" y="31200"/>
                </a:cubicBezTo>
                <a:cubicBezTo>
                  <a:pt x="27544" y="30000"/>
                  <a:pt x="26983" y="28800"/>
                  <a:pt x="26416" y="27600"/>
                </a:cubicBezTo>
                <a:cubicBezTo>
                  <a:pt x="26038" y="26400"/>
                  <a:pt x="25850" y="25200"/>
                  <a:pt x="25472" y="23800"/>
                </a:cubicBezTo>
                <a:cubicBezTo>
                  <a:pt x="25094" y="22600"/>
                  <a:pt x="24905" y="21200"/>
                  <a:pt x="24905" y="19800"/>
                </a:cubicBezTo>
                <a:cubicBezTo>
                  <a:pt x="24905" y="17000"/>
                  <a:pt x="25472" y="14400"/>
                  <a:pt x="26416" y="12000"/>
                </a:cubicBezTo>
                <a:cubicBezTo>
                  <a:pt x="27361" y="9600"/>
                  <a:pt x="28866" y="7400"/>
                  <a:pt x="30566" y="5800"/>
                </a:cubicBezTo>
                <a:cubicBezTo>
                  <a:pt x="32266" y="4000"/>
                  <a:pt x="34150" y="2600"/>
                  <a:pt x="36605" y="1600"/>
                </a:cubicBezTo>
                <a:cubicBezTo>
                  <a:pt x="38866" y="600"/>
                  <a:pt x="41322" y="0"/>
                  <a:pt x="43961" y="0"/>
                </a:cubicBezTo>
                <a:cubicBezTo>
                  <a:pt x="46605" y="0"/>
                  <a:pt x="49055" y="600"/>
                  <a:pt x="51322" y="1600"/>
                </a:cubicBezTo>
                <a:cubicBezTo>
                  <a:pt x="53583" y="2600"/>
                  <a:pt x="55661" y="4000"/>
                  <a:pt x="57361" y="5800"/>
                </a:cubicBezTo>
                <a:cubicBezTo>
                  <a:pt x="59055" y="7400"/>
                  <a:pt x="60377" y="9600"/>
                  <a:pt x="61322" y="12000"/>
                </a:cubicBezTo>
                <a:cubicBezTo>
                  <a:pt x="62266" y="14400"/>
                  <a:pt x="62827" y="17000"/>
                  <a:pt x="62827" y="19800"/>
                </a:cubicBezTo>
                <a:cubicBezTo>
                  <a:pt x="62827" y="21000"/>
                  <a:pt x="62638" y="22200"/>
                  <a:pt x="62638" y="23000"/>
                </a:cubicBezTo>
                <a:cubicBezTo>
                  <a:pt x="62455" y="24000"/>
                  <a:pt x="62266" y="25000"/>
                  <a:pt x="62077" y="25800"/>
                </a:cubicBezTo>
                <a:cubicBezTo>
                  <a:pt x="62638" y="26000"/>
                  <a:pt x="63394" y="26000"/>
                  <a:pt x="64150" y="26000"/>
                </a:cubicBezTo>
                <a:cubicBezTo>
                  <a:pt x="64905" y="26000"/>
                  <a:pt x="65661" y="26200"/>
                  <a:pt x="66416" y="26400"/>
                </a:cubicBezTo>
                <a:cubicBezTo>
                  <a:pt x="67172" y="26400"/>
                  <a:pt x="67922" y="26400"/>
                  <a:pt x="68677" y="26600"/>
                </a:cubicBezTo>
                <a:cubicBezTo>
                  <a:pt x="69244" y="26800"/>
                  <a:pt x="70000" y="27000"/>
                  <a:pt x="70755" y="27000"/>
                </a:cubicBezTo>
                <a:cubicBezTo>
                  <a:pt x="71888" y="25000"/>
                  <a:pt x="73205" y="23200"/>
                  <a:pt x="74716" y="21400"/>
                </a:cubicBezTo>
                <a:cubicBezTo>
                  <a:pt x="76227" y="19800"/>
                  <a:pt x="78111" y="18400"/>
                  <a:pt x="80000" y="17200"/>
                </a:cubicBezTo>
                <a:cubicBezTo>
                  <a:pt x="81888" y="15800"/>
                  <a:pt x="83772" y="14600"/>
                  <a:pt x="85850" y="13800"/>
                </a:cubicBezTo>
                <a:cubicBezTo>
                  <a:pt x="88111" y="13000"/>
                  <a:pt x="90188" y="12400"/>
                  <a:pt x="92266" y="12200"/>
                </a:cubicBezTo>
                <a:cubicBezTo>
                  <a:pt x="91888" y="14000"/>
                  <a:pt x="91322" y="15600"/>
                  <a:pt x="90944" y="17000"/>
                </a:cubicBezTo>
                <a:cubicBezTo>
                  <a:pt x="90566" y="18600"/>
                  <a:pt x="90188" y="20000"/>
                  <a:pt x="89811" y="21600"/>
                </a:cubicBezTo>
                <a:cubicBezTo>
                  <a:pt x="89433" y="23200"/>
                  <a:pt x="89244" y="25000"/>
                  <a:pt x="89244" y="26800"/>
                </a:cubicBezTo>
                <a:cubicBezTo>
                  <a:pt x="89055" y="28800"/>
                  <a:pt x="89055" y="31200"/>
                  <a:pt x="89055" y="34200"/>
                </a:cubicBezTo>
                <a:cubicBezTo>
                  <a:pt x="91133" y="35600"/>
                  <a:pt x="93016" y="37000"/>
                  <a:pt x="94905" y="38600"/>
                </a:cubicBezTo>
                <a:cubicBezTo>
                  <a:pt x="96794" y="40200"/>
                  <a:pt x="98488" y="41800"/>
                  <a:pt x="100000" y="43600"/>
                </a:cubicBezTo>
                <a:cubicBezTo>
                  <a:pt x="101322" y="45200"/>
                  <a:pt x="102638" y="47200"/>
                  <a:pt x="103772" y="49200"/>
                </a:cubicBezTo>
                <a:cubicBezTo>
                  <a:pt x="104905" y="51200"/>
                  <a:pt x="106038" y="53200"/>
                  <a:pt x="106794" y="55400"/>
                </a:cubicBezTo>
                <a:lnTo>
                  <a:pt x="109244" y="55400"/>
                </a:lnTo>
                <a:close/>
                <a:moveTo>
                  <a:pt x="115094" y="73400"/>
                </a:moveTo>
                <a:cubicBezTo>
                  <a:pt x="115094" y="66400"/>
                  <a:pt x="115094" y="66400"/>
                  <a:pt x="115094" y="66400"/>
                </a:cubicBezTo>
                <a:cubicBezTo>
                  <a:pt x="115094" y="65600"/>
                  <a:pt x="114905" y="64800"/>
                  <a:pt x="114716" y="64000"/>
                </a:cubicBezTo>
                <a:cubicBezTo>
                  <a:pt x="114338" y="63200"/>
                  <a:pt x="113961" y="62400"/>
                  <a:pt x="113394" y="61800"/>
                </a:cubicBezTo>
                <a:cubicBezTo>
                  <a:pt x="113016" y="61200"/>
                  <a:pt x="112266" y="60800"/>
                  <a:pt x="111511" y="60400"/>
                </a:cubicBezTo>
                <a:cubicBezTo>
                  <a:pt x="110944" y="60000"/>
                  <a:pt x="110000" y="60000"/>
                  <a:pt x="109244" y="60000"/>
                </a:cubicBezTo>
                <a:cubicBezTo>
                  <a:pt x="103772" y="60000"/>
                  <a:pt x="103772" y="60000"/>
                  <a:pt x="103772" y="60000"/>
                </a:cubicBezTo>
                <a:cubicBezTo>
                  <a:pt x="102827" y="57000"/>
                  <a:pt x="102827" y="57000"/>
                  <a:pt x="102827" y="57000"/>
                </a:cubicBezTo>
                <a:cubicBezTo>
                  <a:pt x="102266" y="55200"/>
                  <a:pt x="101322" y="53400"/>
                  <a:pt x="100377" y="51600"/>
                </a:cubicBezTo>
                <a:cubicBezTo>
                  <a:pt x="99244" y="49800"/>
                  <a:pt x="97922" y="48200"/>
                  <a:pt x="96416" y="46400"/>
                </a:cubicBezTo>
                <a:cubicBezTo>
                  <a:pt x="95094" y="44800"/>
                  <a:pt x="93772" y="43400"/>
                  <a:pt x="92077" y="42000"/>
                </a:cubicBezTo>
                <a:cubicBezTo>
                  <a:pt x="90377" y="40600"/>
                  <a:pt x="88677" y="39200"/>
                  <a:pt x="86605" y="38000"/>
                </a:cubicBezTo>
                <a:cubicBezTo>
                  <a:pt x="84716" y="36400"/>
                  <a:pt x="84716" y="36400"/>
                  <a:pt x="84716" y="36400"/>
                </a:cubicBezTo>
                <a:cubicBezTo>
                  <a:pt x="84716" y="34200"/>
                  <a:pt x="84716" y="34200"/>
                  <a:pt x="84716" y="34200"/>
                </a:cubicBezTo>
                <a:cubicBezTo>
                  <a:pt x="84716" y="32200"/>
                  <a:pt x="84716" y="30600"/>
                  <a:pt x="84716" y="29000"/>
                </a:cubicBezTo>
                <a:cubicBezTo>
                  <a:pt x="84905" y="27600"/>
                  <a:pt x="85094" y="26200"/>
                  <a:pt x="85094" y="25000"/>
                </a:cubicBezTo>
                <a:cubicBezTo>
                  <a:pt x="85094" y="23800"/>
                  <a:pt x="85283" y="22600"/>
                  <a:pt x="85472" y="21600"/>
                </a:cubicBezTo>
                <a:cubicBezTo>
                  <a:pt x="85661" y="20600"/>
                  <a:pt x="85850" y="19600"/>
                  <a:pt x="86227" y="18600"/>
                </a:cubicBezTo>
                <a:cubicBezTo>
                  <a:pt x="84905" y="19000"/>
                  <a:pt x="83583" y="19600"/>
                  <a:pt x="82455" y="20400"/>
                </a:cubicBezTo>
                <a:cubicBezTo>
                  <a:pt x="81322" y="21200"/>
                  <a:pt x="80188" y="22000"/>
                  <a:pt x="79244" y="23000"/>
                </a:cubicBezTo>
                <a:cubicBezTo>
                  <a:pt x="78300" y="23800"/>
                  <a:pt x="77361" y="24800"/>
                  <a:pt x="76605" y="26000"/>
                </a:cubicBezTo>
                <a:cubicBezTo>
                  <a:pt x="75850" y="27000"/>
                  <a:pt x="75094" y="28200"/>
                  <a:pt x="74338" y="29200"/>
                </a:cubicBezTo>
                <a:cubicBezTo>
                  <a:pt x="72827" y="31800"/>
                  <a:pt x="72827" y="31800"/>
                  <a:pt x="72827" y="31800"/>
                </a:cubicBezTo>
                <a:cubicBezTo>
                  <a:pt x="70000" y="31200"/>
                  <a:pt x="70000" y="31200"/>
                  <a:pt x="70000" y="31200"/>
                </a:cubicBezTo>
                <a:cubicBezTo>
                  <a:pt x="69055" y="31000"/>
                  <a:pt x="68300" y="31000"/>
                  <a:pt x="67361" y="30800"/>
                </a:cubicBezTo>
                <a:cubicBezTo>
                  <a:pt x="66416" y="30800"/>
                  <a:pt x="65661" y="30800"/>
                  <a:pt x="64716" y="30800"/>
                </a:cubicBezTo>
                <a:cubicBezTo>
                  <a:pt x="63961" y="30600"/>
                  <a:pt x="63016" y="30400"/>
                  <a:pt x="62266" y="30400"/>
                </a:cubicBezTo>
                <a:cubicBezTo>
                  <a:pt x="61322" y="30400"/>
                  <a:pt x="60377" y="30400"/>
                  <a:pt x="59622" y="30400"/>
                </a:cubicBezTo>
                <a:cubicBezTo>
                  <a:pt x="53394" y="30400"/>
                  <a:pt x="47544" y="31400"/>
                  <a:pt x="42266" y="33400"/>
                </a:cubicBezTo>
                <a:cubicBezTo>
                  <a:pt x="36794" y="35200"/>
                  <a:pt x="32077" y="38000"/>
                  <a:pt x="27922" y="41400"/>
                </a:cubicBezTo>
                <a:cubicBezTo>
                  <a:pt x="23772" y="44800"/>
                  <a:pt x="20566" y="48600"/>
                  <a:pt x="18300" y="53200"/>
                </a:cubicBezTo>
                <a:cubicBezTo>
                  <a:pt x="15850" y="57600"/>
                  <a:pt x="14716" y="62600"/>
                  <a:pt x="14716" y="67800"/>
                </a:cubicBezTo>
                <a:cubicBezTo>
                  <a:pt x="14716" y="70200"/>
                  <a:pt x="14905" y="72400"/>
                  <a:pt x="15472" y="74800"/>
                </a:cubicBezTo>
                <a:cubicBezTo>
                  <a:pt x="15850" y="77000"/>
                  <a:pt x="16605" y="79200"/>
                  <a:pt x="17544" y="81200"/>
                </a:cubicBezTo>
                <a:cubicBezTo>
                  <a:pt x="18677" y="83600"/>
                  <a:pt x="20000" y="85600"/>
                  <a:pt x="21511" y="87600"/>
                </a:cubicBezTo>
                <a:cubicBezTo>
                  <a:pt x="23016" y="89400"/>
                  <a:pt x="24716" y="91200"/>
                  <a:pt x="26794" y="93000"/>
                </a:cubicBezTo>
                <a:cubicBezTo>
                  <a:pt x="29244" y="95000"/>
                  <a:pt x="29244" y="95000"/>
                  <a:pt x="29244" y="95000"/>
                </a:cubicBezTo>
                <a:cubicBezTo>
                  <a:pt x="27922" y="98000"/>
                  <a:pt x="27922" y="98000"/>
                  <a:pt x="27922" y="98000"/>
                </a:cubicBezTo>
                <a:cubicBezTo>
                  <a:pt x="25472" y="106000"/>
                  <a:pt x="25472" y="106000"/>
                  <a:pt x="25472" y="106000"/>
                </a:cubicBezTo>
                <a:cubicBezTo>
                  <a:pt x="25283" y="106600"/>
                  <a:pt x="25283" y="107400"/>
                  <a:pt x="25283" y="108000"/>
                </a:cubicBezTo>
                <a:cubicBezTo>
                  <a:pt x="25283" y="108800"/>
                  <a:pt x="25472" y="109400"/>
                  <a:pt x="25661" y="110200"/>
                </a:cubicBezTo>
                <a:cubicBezTo>
                  <a:pt x="26038" y="110800"/>
                  <a:pt x="26416" y="111400"/>
                  <a:pt x="26983" y="111800"/>
                </a:cubicBezTo>
                <a:cubicBezTo>
                  <a:pt x="27361" y="112200"/>
                  <a:pt x="27922" y="112600"/>
                  <a:pt x="28677" y="113000"/>
                </a:cubicBezTo>
                <a:cubicBezTo>
                  <a:pt x="34527" y="115200"/>
                  <a:pt x="34527" y="115200"/>
                  <a:pt x="34527" y="115200"/>
                </a:cubicBezTo>
                <a:cubicBezTo>
                  <a:pt x="34716" y="115200"/>
                  <a:pt x="34905" y="115400"/>
                  <a:pt x="35283" y="115400"/>
                </a:cubicBezTo>
                <a:cubicBezTo>
                  <a:pt x="35661" y="115400"/>
                  <a:pt x="36038" y="115400"/>
                  <a:pt x="36227" y="115400"/>
                </a:cubicBezTo>
                <a:cubicBezTo>
                  <a:pt x="37361" y="115400"/>
                  <a:pt x="38488" y="115000"/>
                  <a:pt x="39433" y="114400"/>
                </a:cubicBezTo>
                <a:cubicBezTo>
                  <a:pt x="40188" y="113600"/>
                  <a:pt x="40944" y="112800"/>
                  <a:pt x="41133" y="111800"/>
                </a:cubicBezTo>
                <a:cubicBezTo>
                  <a:pt x="42827" y="106600"/>
                  <a:pt x="42827" y="106600"/>
                  <a:pt x="42827" y="106600"/>
                </a:cubicBezTo>
                <a:cubicBezTo>
                  <a:pt x="43961" y="102800"/>
                  <a:pt x="43961" y="102800"/>
                  <a:pt x="43961" y="102800"/>
                </a:cubicBezTo>
                <a:cubicBezTo>
                  <a:pt x="47544" y="103600"/>
                  <a:pt x="47544" y="103600"/>
                  <a:pt x="47544" y="103600"/>
                </a:cubicBezTo>
                <a:cubicBezTo>
                  <a:pt x="48488" y="103800"/>
                  <a:pt x="49622" y="104000"/>
                  <a:pt x="50566" y="104200"/>
                </a:cubicBezTo>
                <a:cubicBezTo>
                  <a:pt x="51511" y="104400"/>
                  <a:pt x="52455" y="104600"/>
                  <a:pt x="53394" y="104800"/>
                </a:cubicBezTo>
                <a:cubicBezTo>
                  <a:pt x="54716" y="104800"/>
                  <a:pt x="55661" y="105000"/>
                  <a:pt x="56605" y="105000"/>
                </a:cubicBezTo>
                <a:cubicBezTo>
                  <a:pt x="57733" y="105000"/>
                  <a:pt x="58677" y="105000"/>
                  <a:pt x="59622" y="105000"/>
                </a:cubicBezTo>
                <a:cubicBezTo>
                  <a:pt x="60944" y="105000"/>
                  <a:pt x="62266" y="105000"/>
                  <a:pt x="63583" y="104800"/>
                </a:cubicBezTo>
                <a:cubicBezTo>
                  <a:pt x="64905" y="104800"/>
                  <a:pt x="66227" y="104600"/>
                  <a:pt x="67733" y="104400"/>
                </a:cubicBezTo>
                <a:cubicBezTo>
                  <a:pt x="70755" y="104000"/>
                  <a:pt x="70755" y="104000"/>
                  <a:pt x="70755" y="104000"/>
                </a:cubicBezTo>
                <a:cubicBezTo>
                  <a:pt x="72077" y="106800"/>
                  <a:pt x="72077" y="106800"/>
                  <a:pt x="72077" y="106800"/>
                </a:cubicBezTo>
                <a:cubicBezTo>
                  <a:pt x="74527" y="112200"/>
                  <a:pt x="74527" y="112200"/>
                  <a:pt x="74527" y="112200"/>
                </a:cubicBezTo>
                <a:cubicBezTo>
                  <a:pt x="75094" y="113200"/>
                  <a:pt x="75850" y="114000"/>
                  <a:pt x="76605" y="114600"/>
                </a:cubicBezTo>
                <a:cubicBezTo>
                  <a:pt x="77361" y="115200"/>
                  <a:pt x="78300" y="115400"/>
                  <a:pt x="79244" y="115400"/>
                </a:cubicBezTo>
                <a:cubicBezTo>
                  <a:pt x="79811" y="115400"/>
                  <a:pt x="80188" y="115400"/>
                  <a:pt x="80566" y="115200"/>
                </a:cubicBezTo>
                <a:cubicBezTo>
                  <a:pt x="81133" y="115200"/>
                  <a:pt x="81322" y="115000"/>
                  <a:pt x="81700" y="114800"/>
                </a:cubicBezTo>
                <a:cubicBezTo>
                  <a:pt x="87172" y="112200"/>
                  <a:pt x="87172" y="112200"/>
                  <a:pt x="87172" y="112200"/>
                </a:cubicBezTo>
                <a:cubicBezTo>
                  <a:pt x="87733" y="112000"/>
                  <a:pt x="88300" y="111400"/>
                  <a:pt x="88866" y="110800"/>
                </a:cubicBezTo>
                <a:cubicBezTo>
                  <a:pt x="89433" y="110200"/>
                  <a:pt x="89622" y="109600"/>
                  <a:pt x="89811" y="108800"/>
                </a:cubicBezTo>
                <a:cubicBezTo>
                  <a:pt x="90188" y="108200"/>
                  <a:pt x="90377" y="107400"/>
                  <a:pt x="90188" y="106600"/>
                </a:cubicBezTo>
                <a:cubicBezTo>
                  <a:pt x="90188" y="105800"/>
                  <a:pt x="90000" y="105200"/>
                  <a:pt x="89622" y="104800"/>
                </a:cubicBezTo>
                <a:cubicBezTo>
                  <a:pt x="88111" y="101400"/>
                  <a:pt x="88111" y="101400"/>
                  <a:pt x="88111" y="101400"/>
                </a:cubicBezTo>
                <a:cubicBezTo>
                  <a:pt x="86416" y="98000"/>
                  <a:pt x="86416" y="98000"/>
                  <a:pt x="86416" y="98000"/>
                </a:cubicBezTo>
                <a:cubicBezTo>
                  <a:pt x="89433" y="95600"/>
                  <a:pt x="89433" y="95600"/>
                  <a:pt x="89433" y="95600"/>
                </a:cubicBezTo>
                <a:cubicBezTo>
                  <a:pt x="90755" y="94800"/>
                  <a:pt x="91888" y="93800"/>
                  <a:pt x="93016" y="92800"/>
                </a:cubicBezTo>
                <a:cubicBezTo>
                  <a:pt x="94150" y="91600"/>
                  <a:pt x="95283" y="90600"/>
                  <a:pt x="96227" y="89400"/>
                </a:cubicBezTo>
                <a:cubicBezTo>
                  <a:pt x="97172" y="88200"/>
                  <a:pt x="98111" y="87200"/>
                  <a:pt x="98866" y="86000"/>
                </a:cubicBezTo>
                <a:cubicBezTo>
                  <a:pt x="99811" y="84800"/>
                  <a:pt x="100566" y="83400"/>
                  <a:pt x="101133" y="82000"/>
                </a:cubicBezTo>
                <a:cubicBezTo>
                  <a:pt x="102455" y="80000"/>
                  <a:pt x="102455" y="80000"/>
                  <a:pt x="102455" y="80000"/>
                </a:cubicBezTo>
                <a:cubicBezTo>
                  <a:pt x="109244" y="80000"/>
                  <a:pt x="109244" y="80000"/>
                  <a:pt x="109244" y="80000"/>
                </a:cubicBezTo>
                <a:cubicBezTo>
                  <a:pt x="110000" y="80000"/>
                  <a:pt x="110944" y="79800"/>
                  <a:pt x="111511" y="79400"/>
                </a:cubicBezTo>
                <a:cubicBezTo>
                  <a:pt x="112266" y="79000"/>
                  <a:pt x="113016" y="78600"/>
                  <a:pt x="113394" y="78200"/>
                </a:cubicBezTo>
                <a:cubicBezTo>
                  <a:pt x="113961" y="77400"/>
                  <a:pt x="114338" y="76800"/>
                  <a:pt x="114716" y="76000"/>
                </a:cubicBezTo>
                <a:cubicBezTo>
                  <a:pt x="114905" y="75200"/>
                  <a:pt x="115094" y="74400"/>
                  <a:pt x="115094" y="73400"/>
                </a:cubicBezTo>
                <a:close/>
                <a:moveTo>
                  <a:pt x="29244" y="19800"/>
                </a:moveTo>
                <a:cubicBezTo>
                  <a:pt x="29244" y="21000"/>
                  <a:pt x="29244" y="22200"/>
                  <a:pt x="29622" y="23400"/>
                </a:cubicBezTo>
                <a:cubicBezTo>
                  <a:pt x="30000" y="24400"/>
                  <a:pt x="30377" y="25600"/>
                  <a:pt x="30566" y="26600"/>
                </a:cubicBezTo>
                <a:cubicBezTo>
                  <a:pt x="31133" y="27600"/>
                  <a:pt x="31700" y="28600"/>
                  <a:pt x="32266" y="29400"/>
                </a:cubicBezTo>
                <a:cubicBezTo>
                  <a:pt x="33016" y="30400"/>
                  <a:pt x="33772" y="31000"/>
                  <a:pt x="34527" y="31800"/>
                </a:cubicBezTo>
                <a:cubicBezTo>
                  <a:pt x="36227" y="31000"/>
                  <a:pt x="37922" y="30400"/>
                  <a:pt x="39811" y="29800"/>
                </a:cubicBezTo>
                <a:cubicBezTo>
                  <a:pt x="41511" y="29000"/>
                  <a:pt x="43394" y="28400"/>
                  <a:pt x="45283" y="27800"/>
                </a:cubicBezTo>
                <a:cubicBezTo>
                  <a:pt x="47172" y="27400"/>
                  <a:pt x="49055" y="27000"/>
                  <a:pt x="51133" y="26800"/>
                </a:cubicBezTo>
                <a:cubicBezTo>
                  <a:pt x="53205" y="26400"/>
                  <a:pt x="55283" y="26200"/>
                  <a:pt x="57361" y="26000"/>
                </a:cubicBezTo>
                <a:cubicBezTo>
                  <a:pt x="57733" y="25200"/>
                  <a:pt x="58111" y="24200"/>
                  <a:pt x="58300" y="23200"/>
                </a:cubicBezTo>
                <a:cubicBezTo>
                  <a:pt x="58488" y="22200"/>
                  <a:pt x="58677" y="21000"/>
                  <a:pt x="58677" y="19800"/>
                </a:cubicBezTo>
                <a:cubicBezTo>
                  <a:pt x="58677" y="17800"/>
                  <a:pt x="58300" y="15800"/>
                  <a:pt x="57544" y="13800"/>
                </a:cubicBezTo>
                <a:cubicBezTo>
                  <a:pt x="56794" y="12000"/>
                  <a:pt x="55850" y="10200"/>
                  <a:pt x="54527" y="8800"/>
                </a:cubicBezTo>
                <a:cubicBezTo>
                  <a:pt x="53016" y="7400"/>
                  <a:pt x="51322" y="6400"/>
                  <a:pt x="49622" y="5600"/>
                </a:cubicBezTo>
                <a:cubicBezTo>
                  <a:pt x="47922" y="4800"/>
                  <a:pt x="46038" y="4400"/>
                  <a:pt x="43961" y="4400"/>
                </a:cubicBezTo>
                <a:cubicBezTo>
                  <a:pt x="41888" y="4400"/>
                  <a:pt x="40000" y="4800"/>
                  <a:pt x="38300" y="5600"/>
                </a:cubicBezTo>
                <a:cubicBezTo>
                  <a:pt x="36416" y="6400"/>
                  <a:pt x="34905" y="7400"/>
                  <a:pt x="33583" y="8800"/>
                </a:cubicBezTo>
                <a:cubicBezTo>
                  <a:pt x="32266" y="10200"/>
                  <a:pt x="31133" y="12000"/>
                  <a:pt x="30377" y="13800"/>
                </a:cubicBezTo>
                <a:cubicBezTo>
                  <a:pt x="29622" y="15800"/>
                  <a:pt x="29244" y="17800"/>
                  <a:pt x="29244" y="19800"/>
                </a:cubicBezTo>
                <a:close/>
                <a:moveTo>
                  <a:pt x="92077" y="58800"/>
                </a:moveTo>
                <a:cubicBezTo>
                  <a:pt x="92077" y="58000"/>
                  <a:pt x="91888" y="57200"/>
                  <a:pt x="91700" y="56600"/>
                </a:cubicBezTo>
                <a:cubicBezTo>
                  <a:pt x="91511" y="56000"/>
                  <a:pt x="91133" y="55400"/>
                  <a:pt x="90566" y="55000"/>
                </a:cubicBezTo>
                <a:cubicBezTo>
                  <a:pt x="90000" y="54400"/>
                  <a:pt x="89622" y="54000"/>
                  <a:pt x="89055" y="53600"/>
                </a:cubicBezTo>
                <a:cubicBezTo>
                  <a:pt x="88488" y="53400"/>
                  <a:pt x="87733" y="53200"/>
                  <a:pt x="86983" y="53200"/>
                </a:cubicBezTo>
                <a:cubicBezTo>
                  <a:pt x="86227" y="53200"/>
                  <a:pt x="85661" y="53400"/>
                  <a:pt x="84905" y="53600"/>
                </a:cubicBezTo>
                <a:cubicBezTo>
                  <a:pt x="84338" y="54000"/>
                  <a:pt x="83772" y="54400"/>
                  <a:pt x="83205" y="55000"/>
                </a:cubicBezTo>
                <a:cubicBezTo>
                  <a:pt x="82638" y="55400"/>
                  <a:pt x="82266" y="56000"/>
                  <a:pt x="82077" y="56600"/>
                </a:cubicBezTo>
                <a:cubicBezTo>
                  <a:pt x="81888" y="57200"/>
                  <a:pt x="81700" y="58000"/>
                  <a:pt x="81700" y="58800"/>
                </a:cubicBezTo>
                <a:cubicBezTo>
                  <a:pt x="81700" y="59600"/>
                  <a:pt x="81888" y="60200"/>
                  <a:pt x="82077" y="61000"/>
                </a:cubicBezTo>
                <a:cubicBezTo>
                  <a:pt x="82266" y="61600"/>
                  <a:pt x="82638" y="62200"/>
                  <a:pt x="83205" y="62800"/>
                </a:cubicBezTo>
                <a:cubicBezTo>
                  <a:pt x="83772" y="63200"/>
                  <a:pt x="84338" y="63600"/>
                  <a:pt x="84905" y="64000"/>
                </a:cubicBezTo>
                <a:cubicBezTo>
                  <a:pt x="85661" y="64200"/>
                  <a:pt x="86227" y="64400"/>
                  <a:pt x="86983" y="64400"/>
                </a:cubicBezTo>
                <a:cubicBezTo>
                  <a:pt x="87733" y="64400"/>
                  <a:pt x="88488" y="64200"/>
                  <a:pt x="89055" y="64000"/>
                </a:cubicBezTo>
                <a:cubicBezTo>
                  <a:pt x="89622" y="63600"/>
                  <a:pt x="90000" y="63200"/>
                  <a:pt x="90566" y="62800"/>
                </a:cubicBezTo>
                <a:cubicBezTo>
                  <a:pt x="91133" y="62200"/>
                  <a:pt x="91511" y="61600"/>
                  <a:pt x="91700" y="61000"/>
                </a:cubicBezTo>
                <a:cubicBezTo>
                  <a:pt x="91888" y="60200"/>
                  <a:pt x="92077" y="59600"/>
                  <a:pt x="92077" y="58800"/>
                </a:cubicBezTo>
                <a:close/>
              </a:path>
            </a:pathLst>
          </a:custGeom>
          <a:solidFill>
            <a:srgbClr val="0F111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3000" b="0" i="0" u="none" strike="noStrike" cap="none">
              <a:solidFill>
                <a:srgbClr val="FFFFFF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>
            <a:off x="5605299" y="3117210"/>
            <a:ext cx="160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91" name="Google Shape;391;p38"/>
          <p:cNvCxnSpPr/>
          <p:nvPr/>
        </p:nvCxnSpPr>
        <p:spPr>
          <a:xfrm rot="10800000">
            <a:off x="5605299" y="2259525"/>
            <a:ext cx="0" cy="171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92" name="Google Shape;392;p38"/>
          <p:cNvSpPr/>
          <p:nvPr/>
        </p:nvSpPr>
        <p:spPr>
          <a:xfrm>
            <a:off x="3243223" y="2259525"/>
            <a:ext cx="1388700" cy="26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243236" y="2594525"/>
            <a:ext cx="1388700" cy="26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6308450" y="3474350"/>
            <a:ext cx="1114200" cy="26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7488175" y="3474350"/>
            <a:ext cx="1114200" cy="26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217675" y="2528325"/>
            <a:ext cx="116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PRESIDENTE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59267" y="3267000"/>
            <a:ext cx="1423998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SEGRETARIO GENERALE</a:t>
            </a:r>
            <a:endParaRPr sz="1200" b="1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3256325" y="3096233"/>
            <a:ext cx="2005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GESTIONE OPERATIVA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3305350" y="1745125"/>
            <a:ext cx="11634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DIREZIONE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6435700" y="2881175"/>
            <a:ext cx="24906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GESTIONE AMMINISTRATIVA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CONTABILE</a:t>
            </a:r>
            <a:endParaRPr sz="1200" b="1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38"/>
          <p:cNvSpPr txBox="1"/>
          <p:nvPr/>
        </p:nvSpPr>
        <p:spPr>
          <a:xfrm>
            <a:off x="3256325" y="2222025"/>
            <a:ext cx="1388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latin typeface="Bahnschrift Light" panose="020B0502040204020203" pitchFamily="34" charset="0"/>
              </a:rPr>
              <a:t>ASSEMBLEA SOCI</a:t>
            </a:r>
            <a:endParaRPr sz="900">
              <a:latin typeface="Bahnschrift Light" panose="020B0502040204020203" pitchFamily="34" charset="0"/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3064925" y="2593825"/>
            <a:ext cx="17715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latin typeface="Bahnschrift Light" panose="020B0502040204020203" pitchFamily="34" charset="0"/>
              </a:rPr>
              <a:t>CONSIGLIO </a:t>
            </a:r>
            <a:r>
              <a:rPr lang="it-IT" sz="900" dirty="0">
                <a:latin typeface="Bahnschrift Light" panose="020B0502040204020203" pitchFamily="34" charset="0"/>
              </a:rPr>
              <a:t>AMM.ZIONE</a:t>
            </a:r>
            <a:endParaRPr sz="900" dirty="0">
              <a:latin typeface="Bahnschrift Light" panose="020B0502040204020203" pitchFamily="34" charset="0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6222398" y="3453949"/>
            <a:ext cx="1216577" cy="37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latin typeface="Bahnschrift Light" panose="020B0502040204020203" pitchFamily="34" charset="0"/>
              </a:rPr>
              <a:t>REVISORE CONTI </a:t>
            </a:r>
            <a:endParaRPr sz="900" dirty="0">
              <a:latin typeface="Bahnschrift Light" panose="020B0502040204020203" pitchFamily="34" charset="0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7488175" y="3453950"/>
            <a:ext cx="11142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latin typeface="Bahnschrift Light" panose="020B0502040204020203" pitchFamily="34" charset="0"/>
              </a:rPr>
              <a:t>TESORIERE</a:t>
            </a:r>
            <a:endParaRPr sz="900">
              <a:latin typeface="Bahnschrift Light" panose="020B0502040204020203" pitchFamily="34" charset="0"/>
            </a:endParaRPr>
          </a:p>
        </p:txBody>
      </p:sp>
      <p:sp>
        <p:nvSpPr>
          <p:cNvPr id="409" name="Google Shape;409;p38"/>
          <p:cNvSpPr txBox="1"/>
          <p:nvPr/>
        </p:nvSpPr>
        <p:spPr>
          <a:xfrm>
            <a:off x="1619082" y="354774"/>
            <a:ext cx="52047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L’organizzazione interna </a:t>
            </a:r>
            <a:endParaRPr sz="30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Rete Dafne Italia</a:t>
            </a:r>
            <a:endParaRPr sz="3000" b="1" dirty="0">
              <a:latin typeface="Bahnschrift SemiBold" panose="020B0502040204020203" pitchFamily="34" charset="0"/>
              <a:cs typeface="Times New Roman"/>
            </a:endParaRPr>
          </a:p>
        </p:txBody>
      </p:sp>
      <p:sp>
        <p:nvSpPr>
          <p:cNvPr id="2" name="Google Shape;405;p38">
            <a:extLst>
              <a:ext uri="{FF2B5EF4-FFF2-40B4-BE49-F238E27FC236}">
                <a16:creationId xmlns:a16="http://schemas.microsoft.com/office/drawing/2014/main" id="{E7298D75-C1FD-18B3-82E0-8E58B88DBA3C}"/>
              </a:ext>
            </a:extLst>
          </p:cNvPr>
          <p:cNvSpPr txBox="1"/>
          <p:nvPr/>
        </p:nvSpPr>
        <p:spPr>
          <a:xfrm>
            <a:off x="3259487" y="3998369"/>
            <a:ext cx="2291931" cy="3096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900">
                <a:latin typeface="Bahnschrift Light" panose="020B0502040204020203" pitchFamily="34" charset="0"/>
              </a:defRPr>
            </a:lvl1pPr>
          </a:lstStyle>
          <a:p>
            <a:r>
              <a:rPr lang="it" sz="1000" dirty="0"/>
              <a:t>FUNDRAISING E PROGETTI EUROPEI</a:t>
            </a:r>
            <a:endParaRPr sz="1000" dirty="0"/>
          </a:p>
        </p:txBody>
      </p:sp>
      <p:sp>
        <p:nvSpPr>
          <p:cNvPr id="3" name="Google Shape;405;p38">
            <a:extLst>
              <a:ext uri="{FF2B5EF4-FFF2-40B4-BE49-F238E27FC236}">
                <a16:creationId xmlns:a16="http://schemas.microsoft.com/office/drawing/2014/main" id="{38FA9985-C0C1-4871-9C01-104B57681DEC}"/>
              </a:ext>
            </a:extLst>
          </p:cNvPr>
          <p:cNvSpPr txBox="1"/>
          <p:nvPr/>
        </p:nvSpPr>
        <p:spPr>
          <a:xfrm>
            <a:off x="3268074" y="4445451"/>
            <a:ext cx="1808013" cy="3096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dirty="0">
                <a:latin typeface="Bahnschrift Light" panose="020B0502040204020203" pitchFamily="34" charset="0"/>
              </a:rPr>
              <a:t>COSTRUZIONE DELLE RETI</a:t>
            </a:r>
            <a:endParaRPr sz="1000" dirty="0">
              <a:latin typeface="Bahnschrift Light" panose="020B0502040204020203" pitchFamily="34" charset="0"/>
            </a:endParaRPr>
          </a:p>
        </p:txBody>
      </p:sp>
      <p:sp>
        <p:nvSpPr>
          <p:cNvPr id="5" name="Google Shape;405;p38">
            <a:extLst>
              <a:ext uri="{FF2B5EF4-FFF2-40B4-BE49-F238E27FC236}">
                <a16:creationId xmlns:a16="http://schemas.microsoft.com/office/drawing/2014/main" id="{7165E8C3-C178-A50E-F82A-DE5D52762842}"/>
              </a:ext>
            </a:extLst>
          </p:cNvPr>
          <p:cNvSpPr txBox="1"/>
          <p:nvPr/>
        </p:nvSpPr>
        <p:spPr>
          <a:xfrm>
            <a:off x="3255137" y="3518731"/>
            <a:ext cx="1733062" cy="3096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900">
                <a:latin typeface="Bahnschrift Light" panose="020B0502040204020203" pitchFamily="34" charset="0"/>
              </a:defRPr>
            </a:lvl1pPr>
          </a:lstStyle>
          <a:p>
            <a:r>
              <a:rPr lang="it" sz="1000" dirty="0"/>
              <a:t>FORMAZIONE E RICERCA </a:t>
            </a:r>
            <a:endParaRPr sz="1000" dirty="0"/>
          </a:p>
        </p:txBody>
      </p:sp>
      <p:sp>
        <p:nvSpPr>
          <p:cNvPr id="6" name="Google Shape;408;p38">
            <a:extLst>
              <a:ext uri="{FF2B5EF4-FFF2-40B4-BE49-F238E27FC236}">
                <a16:creationId xmlns:a16="http://schemas.microsoft.com/office/drawing/2014/main" id="{5827670B-9EA1-24C6-24F0-465B5EBA5001}"/>
              </a:ext>
            </a:extLst>
          </p:cNvPr>
          <p:cNvSpPr txBox="1"/>
          <p:nvPr/>
        </p:nvSpPr>
        <p:spPr>
          <a:xfrm>
            <a:off x="6308450" y="3886089"/>
            <a:ext cx="1114200" cy="3096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latin typeface="Bahnschrift Light" panose="020B0502040204020203" pitchFamily="34" charset="0"/>
              </a:rPr>
              <a:t>SEGRETERIA</a:t>
            </a:r>
            <a:endParaRPr sz="9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4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2359307" y="2177576"/>
            <a:ext cx="5833533" cy="20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FFFFFF"/>
                </a:solidFill>
                <a:latin typeface="Bahnschrift SemiBold" panose="020B0502040204020203" pitchFamily="34" charset="0"/>
                <a:ea typeface="Times New Roman"/>
                <a:cs typeface="Times New Roman"/>
                <a:sym typeface="Times New Roman"/>
              </a:rPr>
              <a:t>SCOPI E FINALITA’ DELL’ASSOCIAZIONE</a:t>
            </a: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874" y="670485"/>
            <a:ext cx="3690126" cy="476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695699" y="13775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55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5"/>
          <p:cNvSpPr txBox="1"/>
          <p:nvPr/>
        </p:nvSpPr>
        <p:spPr>
          <a:xfrm>
            <a:off x="1806425" y="911675"/>
            <a:ext cx="5204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it-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Scopi e finalità </a:t>
            </a:r>
            <a:endParaRPr sz="30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647" name="Google Shape;647;p65"/>
          <p:cNvSpPr txBox="1"/>
          <p:nvPr/>
        </p:nvSpPr>
        <p:spPr>
          <a:xfrm>
            <a:off x="819950" y="1789350"/>
            <a:ext cx="7782000" cy="28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Supporta</a:t>
            </a:r>
            <a:r>
              <a:rPr lang="it" sz="20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l’avvio dei Servizi per le vittime favorendo lo scambio di esperienze e attivando momenti di informazione, formazione e supervisione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endParaRPr sz="20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Coordina</a:t>
            </a:r>
            <a:r>
              <a:rPr lang="it" sz="20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rPr>
              <a:t> e raccorda le attività dei Servizi sul territorio nazionale rendendone coerenti gli obiettivi e le modalità di intervento</a:t>
            </a:r>
            <a:endParaRPr sz="20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704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6"/>
          <p:cNvSpPr txBox="1"/>
          <p:nvPr/>
        </p:nvSpPr>
        <p:spPr>
          <a:xfrm>
            <a:off x="773175" y="1534449"/>
            <a:ext cx="7604136" cy="334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SzPts val="1400"/>
              <a:buFont typeface="Helvetica Neue"/>
              <a:buChar char="●"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Helvetica Neue"/>
              </a:rPr>
              <a:t>Coopera</a:t>
            </a:r>
            <a:r>
              <a:rPr lang="it-IT" sz="2000" dirty="0">
                <a:latin typeface="Bahnschrift Light" panose="020B0502040204020203" pitchFamily="34" charset="0"/>
                <a:sym typeface="Helvetica Neue"/>
              </a:rPr>
              <a:t> con le FF. PP. e i Servizi Socio-Sanitari sensibilizzando gli operatori.</a:t>
            </a:r>
          </a:p>
          <a:p>
            <a:pPr marL="457200" indent="-317500">
              <a:buSzPts val="1400"/>
              <a:buFont typeface="Helvetica Neue"/>
              <a:buChar char="●"/>
            </a:pPr>
            <a:endParaRPr lang="it-IT"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317500">
              <a:buSzPts val="1400"/>
              <a:buFont typeface="Helvetica Neue"/>
              <a:buChar char="●"/>
            </a:pPr>
            <a:r>
              <a:rPr lang="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sym typeface="Helvetica Neue"/>
              </a:rPr>
              <a:t>Favorisce la conoscenza </a:t>
            </a:r>
            <a:r>
              <a:rPr lang="it" sz="2000" dirty="0">
                <a:latin typeface="Bahnschrift Light" panose="020B0502040204020203" pitchFamily="34" charset="0"/>
                <a:sym typeface="Helvetica Neue"/>
              </a:rPr>
              <a:t>e l’accesso ai Servizi di Supporto alle Vittime su tutto il territorio nazionale, anche attraverso il sito web </a:t>
            </a:r>
            <a:r>
              <a:rPr lang="it" sz="2000" dirty="0">
                <a:latin typeface="Bahnschrift Light" panose="020B0502040204020203" pitchFamily="34" charset="0"/>
                <a:sym typeface="Helvetica Neue"/>
                <a:hlinkClick r:id="rId3"/>
              </a:rPr>
              <a:t>www.retedafne.it</a:t>
            </a:r>
            <a:r>
              <a:rPr lang="it" sz="2000" dirty="0">
                <a:latin typeface="Bahnschrift Light" panose="020B0502040204020203" pitchFamily="34" charset="0"/>
                <a:sym typeface="Helvetica Neue"/>
              </a:rPr>
              <a:t> e il portale </a:t>
            </a:r>
            <a:r>
              <a:rPr lang="it" sz="2000" dirty="0">
                <a:latin typeface="Bahnschrift Light" panose="020B0502040204020203" pitchFamily="34" charset="0"/>
                <a:sym typeface="Helvetica Neue"/>
                <a:hlinkClick r:id="rId4"/>
              </a:rPr>
              <a:t>www.infovictims.com</a:t>
            </a:r>
            <a:r>
              <a:rPr lang="it" sz="2000" dirty="0">
                <a:latin typeface="Bahnschrift Light" panose="020B0502040204020203" pitchFamily="34" charset="0"/>
                <a:sym typeface="Helvetica Neue"/>
              </a:rPr>
              <a:t> in grado di indirizzare alle stazioni di polizia e ai servizi di assistenza più vicini.</a:t>
            </a:r>
          </a:p>
          <a:p>
            <a:pPr marL="457200" indent="-317500">
              <a:buSzPts val="1400"/>
              <a:buFont typeface="Helvetica Neue"/>
              <a:buChar char="●"/>
            </a:pPr>
            <a:endParaRPr lang="it" sz="2000" dirty="0">
              <a:latin typeface="Bahnschrift Light" panose="020B0502040204020203" pitchFamily="34" charset="0"/>
              <a:sym typeface="Helvetica Neue"/>
            </a:endParaRPr>
          </a:p>
          <a:p>
            <a:pPr marL="457200" indent="-317500">
              <a:buSzPts val="1400"/>
              <a:buFont typeface="Helvetica Neue"/>
              <a:buChar char="●"/>
            </a:pPr>
            <a:endParaRPr lang="it" sz="2000" dirty="0">
              <a:latin typeface="Bahnschrift Light" panose="020B0502040204020203" pitchFamily="34" charset="0"/>
              <a:sym typeface="Helvetica Neue"/>
            </a:endParaRPr>
          </a:p>
          <a:p>
            <a:pPr marL="457200" indent="-317500">
              <a:buSzPts val="1400"/>
              <a:buFont typeface="Helvetica Neue"/>
              <a:buChar char="●"/>
            </a:pPr>
            <a:endParaRPr lang="it" sz="2000" dirty="0">
              <a:latin typeface="Bahnschrift Light" panose="020B0502040204020203" pitchFamily="34" charset="0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3" name="Google Shape;653;p66"/>
          <p:cNvSpPr txBox="1"/>
          <p:nvPr/>
        </p:nvSpPr>
        <p:spPr>
          <a:xfrm>
            <a:off x="1792650" y="622100"/>
            <a:ext cx="5204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3000" b="1" dirty="0">
                <a:latin typeface="Bahnschrift SemiBold" panose="020B0502040204020203" pitchFamily="34" charset="0"/>
                <a:cs typeface="Times New Roman"/>
                <a:sym typeface="Times New Roman"/>
              </a:rPr>
              <a:t>Scopi e finalità</a:t>
            </a:r>
            <a:endParaRPr sz="3000" b="1" dirty="0">
              <a:latin typeface="Bahnschrift SemiBold" panose="020B0502040204020203" pitchFamily="34" charset="0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2F942B4-EDA2-0AE1-E9C5-221FFD8FA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6" t="16981" r="36104" b="54719"/>
          <a:stretch/>
        </p:blipFill>
        <p:spPr bwMode="auto">
          <a:xfrm>
            <a:off x="3499434" y="4278586"/>
            <a:ext cx="2145131" cy="595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5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874" y="670485"/>
            <a:ext cx="3690126" cy="4769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695699" y="13775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Google Shape;81;p14">
            <a:extLst>
              <a:ext uri="{FF2B5EF4-FFF2-40B4-BE49-F238E27FC236}">
                <a16:creationId xmlns:a16="http://schemas.microsoft.com/office/drawing/2014/main" id="{8E90C96F-6CA2-0320-A899-D913A38C50D2}"/>
              </a:ext>
            </a:extLst>
          </p:cNvPr>
          <p:cNvSpPr txBox="1"/>
          <p:nvPr/>
        </p:nvSpPr>
        <p:spPr>
          <a:xfrm>
            <a:off x="1958727" y="1714669"/>
            <a:ext cx="4990714" cy="275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/>
              <a:t>	</a:t>
            </a: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Times New Roman"/>
                <a:sym typeface="Times New Roman"/>
              </a:rPr>
              <a:t>DIRETTIVA 2012/29/UE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FFFF"/>
                </a:solidFill>
                <a:latin typeface="Bahnschrift Light" panose="020B0502040204020203" pitchFamily="34" charset="0"/>
                <a:cs typeface="Times New Roman"/>
                <a:sym typeface="Times New Roman"/>
              </a:rPr>
              <a:t>Norme minime in materia di diritti, assistenza e protezione delle vittime di reato e che sostituisce la Decisione quadro 2001/220/GAI</a:t>
            </a:r>
            <a:endParaRPr lang="it" sz="3000" b="1" dirty="0">
              <a:solidFill>
                <a:srgbClr val="FFFFFF"/>
              </a:solidFill>
              <a:latin typeface="Bahnschrift Light" panose="020B0502040204020203" pitchFamily="34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6670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F1113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2005055</TotalTime>
  <Words>1361</Words>
  <Application>Microsoft Office PowerPoint</Application>
  <PresentationFormat>Presentazione su schermo (16:9)</PresentationFormat>
  <Paragraphs>207</Paragraphs>
  <Slides>29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Bahnschrift Light</vt:lpstr>
      <vt:lpstr>Bahnschrift SemiBold</vt:lpstr>
      <vt:lpstr>Helvetica Neue</vt:lpstr>
      <vt:lpstr>Times New Roman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Angelo</dc:creator>
  <cp:lastModifiedBy>Associazione Libra</cp:lastModifiedBy>
  <cp:revision>38</cp:revision>
  <dcterms:modified xsi:type="dcterms:W3CDTF">2023-03-08T18:41:27Z</dcterms:modified>
</cp:coreProperties>
</file>